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32" r:id="rId3"/>
    <p:sldMasterId id="2147483733" r:id="rId4"/>
    <p:sldMasterId id="2147483734" r:id="rId5"/>
    <p:sldMasterId id="2147483735" r:id="rId6"/>
    <p:sldMasterId id="2147483736" r:id="rId7"/>
    <p:sldMasterId id="214748373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Lst>
  <p:sldSz cy="5143500" cx="9144000"/>
  <p:notesSz cx="6858000" cy="9144000"/>
  <p:embeddedFontLst>
    <p:embeddedFont>
      <p:font typeface="Proxima Nova"/>
      <p:regular r:id="rId35"/>
      <p:bold r:id="rId36"/>
      <p:italic r:id="rId37"/>
      <p:boldItalic r:id="rId38"/>
    </p:embeddedFont>
    <p:embeddedFont>
      <p:font typeface="Roboto"/>
      <p:regular r:id="rId39"/>
      <p:bold r:id="rId40"/>
      <p:italic r:id="rId41"/>
      <p:boldItalic r:id="rId42"/>
    </p:embeddedFont>
    <p:embeddedFont>
      <p:font typeface="Proxima Nova Semibold"/>
      <p:regular r:id="rId43"/>
      <p:bold r:id="rId44"/>
      <p:boldItalic r:id="rId45"/>
    </p:embeddedFont>
    <p:embeddedFont>
      <p:font typeface="Helvetica Neue Light"/>
      <p:regular r:id="rId46"/>
      <p:bold r:id="rId47"/>
      <p:italic r:id="rId48"/>
      <p:boldItalic r:id="rId49"/>
    </p:embeddedFont>
    <p:embeddedFont>
      <p:font typeface="Source Sans Pro"/>
      <p:regular r:id="rId50"/>
      <p:bold r:id="rId51"/>
      <p:italic r:id="rId52"/>
      <p:boldItalic r:id="rId53"/>
    </p:embeddedFont>
    <p:embeddedFont>
      <p:font typeface="Questrial"/>
      <p:regular r:id="rId54"/>
    </p:embeddedFont>
    <p:embeddedFont>
      <p:font typeface="Open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ProximaNovaSemibold-bold.fntdata"/><Relationship Id="rId43" Type="http://schemas.openxmlformats.org/officeDocument/2006/relationships/font" Target="fonts/ProximaNovaSemibold-regular.fntdata"/><Relationship Id="rId46" Type="http://schemas.openxmlformats.org/officeDocument/2006/relationships/font" Target="fonts/HelveticaNeueLight-regular.fntdata"/><Relationship Id="rId45" Type="http://schemas.openxmlformats.org/officeDocument/2006/relationships/font" Target="fonts/ProximaNovaSemibold-boldItalic.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notesMaster" Target="notesMasters/notesMaster1.xml"/><Relationship Id="rId48" Type="http://schemas.openxmlformats.org/officeDocument/2006/relationships/font" Target="fonts/HelveticaNeueLight-italic.fntdata"/><Relationship Id="rId47" Type="http://schemas.openxmlformats.org/officeDocument/2006/relationships/font" Target="fonts/HelveticaNeueLight-bold.fntdata"/><Relationship Id="rId49" Type="http://schemas.openxmlformats.org/officeDocument/2006/relationships/font" Target="fonts/HelveticaNeueLight-boldItalic.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font" Target="fonts/ProximaNova-regular.fntdata"/><Relationship Id="rId34" Type="http://schemas.openxmlformats.org/officeDocument/2006/relationships/slide" Target="slides/slide25.xml"/><Relationship Id="rId37" Type="http://schemas.openxmlformats.org/officeDocument/2006/relationships/font" Target="fonts/ProximaNova-italic.fntdata"/><Relationship Id="rId36" Type="http://schemas.openxmlformats.org/officeDocument/2006/relationships/font" Target="fonts/ProximaNova-bold.fntdata"/><Relationship Id="rId39" Type="http://schemas.openxmlformats.org/officeDocument/2006/relationships/font" Target="fonts/Roboto-regular.fntdata"/><Relationship Id="rId38" Type="http://schemas.openxmlformats.org/officeDocument/2006/relationships/font" Target="fonts/ProximaNova-boldItalic.fntdata"/><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SourceSansPro-bold.fntdata"/><Relationship Id="rId50" Type="http://schemas.openxmlformats.org/officeDocument/2006/relationships/font" Target="fonts/SourceSansPro-regular.fntdata"/><Relationship Id="rId53" Type="http://schemas.openxmlformats.org/officeDocument/2006/relationships/font" Target="fonts/SourceSansPro-boldItalic.fntdata"/><Relationship Id="rId52" Type="http://schemas.openxmlformats.org/officeDocument/2006/relationships/font" Target="fonts/SourceSansPro-italic.fntdata"/><Relationship Id="rId11" Type="http://schemas.openxmlformats.org/officeDocument/2006/relationships/slide" Target="slides/slide2.xml"/><Relationship Id="rId55" Type="http://schemas.openxmlformats.org/officeDocument/2006/relationships/font" Target="fonts/OpenSans-regular.fntdata"/><Relationship Id="rId10" Type="http://schemas.openxmlformats.org/officeDocument/2006/relationships/slide" Target="slides/slide1.xml"/><Relationship Id="rId54" Type="http://schemas.openxmlformats.org/officeDocument/2006/relationships/font" Target="fonts/Questrial-regular.fntdata"/><Relationship Id="rId13" Type="http://schemas.openxmlformats.org/officeDocument/2006/relationships/slide" Target="slides/slide4.xml"/><Relationship Id="rId57" Type="http://schemas.openxmlformats.org/officeDocument/2006/relationships/font" Target="fonts/OpenSans-italic.fntdata"/><Relationship Id="rId12" Type="http://schemas.openxmlformats.org/officeDocument/2006/relationships/slide" Target="slides/slide3.xml"/><Relationship Id="rId56" Type="http://schemas.openxmlformats.org/officeDocument/2006/relationships/font" Target="fonts/OpenSans-bold.fntdata"/><Relationship Id="rId15" Type="http://schemas.openxmlformats.org/officeDocument/2006/relationships/slide" Target="slides/slide6.xml"/><Relationship Id="rId14" Type="http://schemas.openxmlformats.org/officeDocument/2006/relationships/slide" Target="slides/slide5.xml"/><Relationship Id="rId58" Type="http://schemas.openxmlformats.org/officeDocument/2006/relationships/font" Target="fonts/OpenSans-bold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u="none" cap="none" strike="noStrike">
                <a:solidFill>
                  <a:schemeClr val="dk1"/>
                </a:solidFill>
                <a:latin typeface="Arial"/>
                <a:ea typeface="Arial"/>
                <a:cs typeface="Arial"/>
                <a:sym typeface="Arial"/>
              </a:defRPr>
            </a:lvl1pPr>
            <a:lvl2pPr indent="0" lvl="1" marL="457200" marR="0" rtl="0" algn="l">
              <a:spcBef>
                <a:spcPts val="0"/>
              </a:spcBef>
              <a:buSzPts val="1400"/>
              <a:buNone/>
              <a:defRPr b="0" i="0" sz="1100" u="none" cap="none" strike="noStrike">
                <a:solidFill>
                  <a:schemeClr val="dk1"/>
                </a:solidFill>
                <a:latin typeface="Arial"/>
                <a:ea typeface="Arial"/>
                <a:cs typeface="Arial"/>
                <a:sym typeface="Arial"/>
              </a:defRPr>
            </a:lvl2pPr>
            <a:lvl3pPr indent="0" lvl="2" marL="914400" marR="0" rtl="0" algn="l">
              <a:spcBef>
                <a:spcPts val="0"/>
              </a:spcBef>
              <a:buSzPts val="1400"/>
              <a:buNone/>
              <a:defRPr b="0" i="0" sz="1100" u="none" cap="none" strike="noStrike">
                <a:solidFill>
                  <a:schemeClr val="dk1"/>
                </a:solidFill>
                <a:latin typeface="Arial"/>
                <a:ea typeface="Arial"/>
                <a:cs typeface="Arial"/>
                <a:sym typeface="Arial"/>
              </a:defRPr>
            </a:lvl3pPr>
            <a:lvl4pPr indent="0" lvl="3" marL="1371600" marR="0" rtl="0" algn="l">
              <a:spcBef>
                <a:spcPts val="0"/>
              </a:spcBef>
              <a:buSzPts val="1400"/>
              <a:buNone/>
              <a:defRPr b="0" i="0" sz="1100" u="none" cap="none" strike="noStrike">
                <a:solidFill>
                  <a:schemeClr val="dk1"/>
                </a:solidFill>
                <a:latin typeface="Arial"/>
                <a:ea typeface="Arial"/>
                <a:cs typeface="Arial"/>
                <a:sym typeface="Arial"/>
              </a:defRPr>
            </a:lvl4pPr>
            <a:lvl5pPr indent="0" lvl="4" marL="1828800" marR="0" rtl="0" algn="l">
              <a:spcBef>
                <a:spcPts val="0"/>
              </a:spcBef>
              <a:buSzPts val="1400"/>
              <a:buNone/>
              <a:defRPr b="0" i="0" sz="1100" u="none" cap="none" strike="noStrike">
                <a:solidFill>
                  <a:schemeClr val="dk1"/>
                </a:solidFill>
                <a:latin typeface="Arial"/>
                <a:ea typeface="Arial"/>
                <a:cs typeface="Arial"/>
                <a:sym typeface="Arial"/>
              </a:defRPr>
            </a:lvl5pPr>
            <a:lvl6pPr indent="0" lvl="5" marL="2286000" marR="0" rtl="0" algn="l">
              <a:spcBef>
                <a:spcPts val="0"/>
              </a:spcBef>
              <a:buSzPts val="1400"/>
              <a:buNone/>
              <a:defRPr b="0" i="0" sz="1100" u="none" cap="none" strike="noStrike">
                <a:solidFill>
                  <a:schemeClr val="dk1"/>
                </a:solidFill>
                <a:latin typeface="Arial"/>
                <a:ea typeface="Arial"/>
                <a:cs typeface="Arial"/>
                <a:sym typeface="Arial"/>
              </a:defRPr>
            </a:lvl6pPr>
            <a:lvl7pPr indent="0" lvl="6" marL="2743200" marR="0" rtl="0" algn="l">
              <a:spcBef>
                <a:spcPts val="0"/>
              </a:spcBef>
              <a:buSzPts val="1400"/>
              <a:buNone/>
              <a:defRPr b="0" i="0" sz="1100" u="none" cap="none" strike="noStrike">
                <a:solidFill>
                  <a:schemeClr val="dk1"/>
                </a:solidFill>
                <a:latin typeface="Arial"/>
                <a:ea typeface="Arial"/>
                <a:cs typeface="Arial"/>
                <a:sym typeface="Arial"/>
              </a:defRPr>
            </a:lvl7pPr>
            <a:lvl8pPr indent="0" lvl="7" marL="3200400" marR="0" rtl="0" algn="l">
              <a:spcBef>
                <a:spcPts val="0"/>
              </a:spcBef>
              <a:buSzPts val="1400"/>
              <a:buNone/>
              <a:defRPr b="0" i="0" sz="1100" u="none" cap="none" strike="noStrike">
                <a:solidFill>
                  <a:schemeClr val="dk1"/>
                </a:solidFill>
                <a:latin typeface="Arial"/>
                <a:ea typeface="Arial"/>
                <a:cs typeface="Arial"/>
                <a:sym typeface="Arial"/>
              </a:defRPr>
            </a:lvl8pPr>
            <a:lvl9pPr indent="0" lvl="8" marL="3657600" marR="0" rtl="0" algn="l">
              <a:spcBef>
                <a:spcPts val="0"/>
              </a:spcBef>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projects.spring.io/spring-cloud"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Shape 479"/>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480" name="Shape 48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Shape 63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40" name="Shape 640"/>
          <p:cNvSpPr txBox="1"/>
          <p:nvPr>
            <p:ph idx="1" type="body"/>
          </p:nvPr>
        </p:nvSpPr>
        <p:spPr>
          <a:xfrm>
            <a:off x="685800" y="4343400"/>
            <a:ext cx="5486399"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Shape 6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45" name="Shape 645"/>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Shape 64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50" name="Shape 650"/>
          <p:cNvSpPr txBox="1"/>
          <p:nvPr>
            <p:ph idx="1" type="body"/>
          </p:nvPr>
        </p:nvSpPr>
        <p:spPr>
          <a:xfrm>
            <a:off x="685800" y="4343400"/>
            <a:ext cx="5486399"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Shape 67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73" name="Shape 673"/>
          <p:cNvSpPr txBox="1"/>
          <p:nvPr>
            <p:ph idx="1" type="body"/>
          </p:nvPr>
        </p:nvSpPr>
        <p:spPr>
          <a:xfrm>
            <a:off x="685800" y="4343400"/>
            <a:ext cx="5486399"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Shape 69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96" name="Shape 696"/>
          <p:cNvSpPr txBox="1"/>
          <p:nvPr>
            <p:ph idx="1" type="body"/>
          </p:nvPr>
        </p:nvSpPr>
        <p:spPr>
          <a:xfrm>
            <a:off x="685800" y="4343400"/>
            <a:ext cx="5486399" cy="41148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US" sz="1100" u="none" cap="none" strike="noStrike">
                <a:solidFill>
                  <a:schemeClr val="dk1"/>
                </a:solidFill>
                <a:latin typeface="Arial"/>
                <a:ea typeface="Arial"/>
                <a:cs typeface="Arial"/>
                <a:sym typeface="Arial"/>
              </a:rPr>
              <a:t>That is and should be a governing principle behind any cloud platform, library, or tool. </a:t>
            </a:r>
            <a:r>
              <a:rPr b="0" i="0" lang="en-US" sz="1100" u="sng" cap="none" strike="noStrike">
                <a:solidFill>
                  <a:schemeClr val="hlink"/>
                </a:solidFill>
                <a:latin typeface="Arial"/>
                <a:ea typeface="Arial"/>
                <a:cs typeface="Arial"/>
                <a:sym typeface="Arial"/>
                <a:hlinkClick r:id="rId2"/>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p>
          <a:p>
            <a:pPr indent="0" lvl="0" marL="0" marR="0" rtl="0" algn="l">
              <a:lnSpc>
                <a:spcPct val="100000"/>
              </a:lnSpc>
              <a:spcBef>
                <a:spcPts val="0"/>
              </a:spcBef>
              <a:spcAft>
                <a:spcPts val="0"/>
              </a:spcAft>
              <a:buClr>
                <a:schemeClr val="dk1"/>
              </a:buClr>
              <a:buFont typeface="Arial"/>
              <a:buNone/>
            </a:pPr>
            <a:r>
              <a:t/>
            </a:r>
            <a:endParaRPr b="0" i="0" sz="1100" u="sng"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Font typeface="Arial"/>
              <a:buNone/>
            </a:pPr>
            <a:r>
              <a:t/>
            </a:r>
            <a:endParaRPr b="0" i="0" sz="1100" u="sng" cap="none" strike="noStrike">
              <a:solidFill>
                <a:schemeClr val="dk1"/>
              </a:solidFill>
              <a:latin typeface="Arial"/>
              <a:ea typeface="Arial"/>
              <a:cs typeface="Arial"/>
              <a:sym typeface="Arial"/>
            </a:endParaRPr>
          </a:p>
          <a:p>
            <a:pPr indent="0" lvl="0" marL="0" marR="0" rtl="0" algn="l">
              <a:spcBef>
                <a:spcPts val="0"/>
              </a:spcBef>
              <a:spcAft>
                <a:spcPts val="0"/>
              </a:spcAft>
              <a:buClr>
                <a:srgbClr val="FFFFFF"/>
              </a:buClr>
              <a:buFont typeface="Arial"/>
              <a:buNone/>
            </a:pPr>
            <a:r>
              <a:rPr b="0" i="0" lang="en-US" sz="2400" u="none" cap="none" strike="noStrike">
                <a:solidFill>
                  <a:srgbClr val="FFFFFF"/>
                </a:solidFill>
                <a:latin typeface="Arial"/>
                <a:ea typeface="Arial"/>
                <a:cs typeface="Arial"/>
                <a:sym typeface="Arial"/>
              </a:rPr>
              <a:t>Application Framework</a:t>
            </a:r>
          </a:p>
          <a:p>
            <a:pPr indent="0" lvl="3" marL="1371600" marR="0" rtl="0" algn="l">
              <a:spcBef>
                <a:spcPts val="0"/>
              </a:spcBef>
              <a:spcAft>
                <a:spcPts val="0"/>
              </a:spcAft>
              <a:buClr>
                <a:srgbClr val="FFFFFF"/>
              </a:buClr>
              <a:buSzPts val="1800"/>
              <a:buFont typeface="Noto Sans Symbols"/>
              <a:buChar char="▪"/>
            </a:pPr>
            <a:r>
              <a:rPr b="0" i="0" lang="en-US" sz="1800" u="none" cap="none" strike="noStrike">
                <a:solidFill>
                  <a:srgbClr val="FFFFFF"/>
                </a:solidFill>
                <a:latin typeface="Arial"/>
                <a:ea typeface="Arial"/>
                <a:cs typeface="Arial"/>
                <a:sym typeface="Arial"/>
              </a:rPr>
              <a:t>Spring Cloud : used by Netflix</a:t>
            </a:r>
          </a:p>
          <a:p>
            <a:pPr indent="0" lvl="3" marL="1371600" marR="0" rtl="0" algn="l">
              <a:spcBef>
                <a:spcPts val="0"/>
              </a:spcBef>
              <a:spcAft>
                <a:spcPts val="0"/>
              </a:spcAft>
              <a:buClr>
                <a:srgbClr val="FFFFFF"/>
              </a:buClr>
              <a:buSzPts val="1800"/>
              <a:buFont typeface="Noto Sans Symbols"/>
              <a:buChar char="▪"/>
            </a:pPr>
            <a:r>
              <a:rPr b="0" i="0" lang="en-US" sz="1800" u="none" cap="none" strike="noStrike">
                <a:solidFill>
                  <a:srgbClr val="FFFFFF"/>
                </a:solidFill>
                <a:latin typeface="Arial"/>
                <a:ea typeface="Arial"/>
                <a:cs typeface="Arial"/>
                <a:sym typeface="Arial"/>
              </a:rPr>
              <a:t>Spring Boot now over 1M downloads a month, historic levels of growth</a:t>
            </a:r>
          </a:p>
          <a:p>
            <a:pPr indent="0" lvl="0" marL="0" marR="0" rtl="0" algn="l">
              <a:spcBef>
                <a:spcPts val="0"/>
              </a:spcBef>
              <a:spcAft>
                <a:spcPts val="0"/>
              </a:spcAft>
              <a:buClr>
                <a:srgbClr val="FFFFFF"/>
              </a:buClr>
              <a:buFont typeface="Arial"/>
              <a:buNone/>
            </a:pPr>
            <a:r>
              <a:rPr b="0" i="0" lang="en-US" sz="2400" u="none" cap="none" strike="noStrike">
                <a:solidFill>
                  <a:srgbClr val="FFFFFF"/>
                </a:solidFill>
                <a:latin typeface="Arial"/>
                <a:ea typeface="Arial"/>
                <a:cs typeface="Arial"/>
                <a:sym typeface="Arial"/>
              </a:rPr>
              <a:t>Runtime platform</a:t>
            </a:r>
          </a:p>
          <a:p>
            <a:pPr indent="0" lvl="3" marL="1371600" marR="0" rtl="0" algn="l">
              <a:spcBef>
                <a:spcPts val="0"/>
              </a:spcBef>
              <a:spcAft>
                <a:spcPts val="0"/>
              </a:spcAft>
              <a:buClr>
                <a:srgbClr val="FFFFFF"/>
              </a:buClr>
              <a:buSzPts val="1800"/>
              <a:buFont typeface="Noto Sans Symbols"/>
              <a:buChar char="▪"/>
            </a:pPr>
            <a:r>
              <a:rPr b="0" i="0" lang="en-US" sz="1800" u="none" cap="none" strike="noStrike">
                <a:solidFill>
                  <a:srgbClr val="FFFFFF"/>
                </a:solidFill>
                <a:latin typeface="Arial"/>
                <a:ea typeface="Arial"/>
                <a:cs typeface="Arial"/>
                <a:sym typeface="Arial"/>
              </a:rPr>
              <a:t>Cloud Foundry elastic runtime used by top FS leaders</a:t>
            </a:r>
          </a:p>
          <a:p>
            <a:pPr indent="0" lvl="3" marL="1371600" marR="0" rtl="0" algn="l">
              <a:spcBef>
                <a:spcPts val="0"/>
              </a:spcBef>
              <a:spcAft>
                <a:spcPts val="0"/>
              </a:spcAft>
              <a:buClr>
                <a:srgbClr val="FFFFFF"/>
              </a:buClr>
              <a:buSzPts val="1800"/>
              <a:buFont typeface="Noto Sans Symbols"/>
              <a:buChar char="▪"/>
            </a:pPr>
            <a:r>
              <a:rPr b="0" i="0" lang="en-US" sz="1800" u="none" cap="none" strike="noStrike">
                <a:solidFill>
                  <a:srgbClr val="FFFFFF"/>
                </a:solidFill>
                <a:latin typeface="Arial"/>
                <a:ea typeface="Arial"/>
                <a:cs typeface="Arial"/>
                <a:sym typeface="Arial"/>
              </a:rPr>
              <a:t>Enterprise production ready Linux Container based platform </a:t>
            </a:r>
          </a:p>
          <a:p>
            <a:pPr indent="0" lvl="2" marL="914400" marR="0" rtl="0" algn="l">
              <a:spcBef>
                <a:spcPts val="0"/>
              </a:spcBef>
              <a:spcAft>
                <a:spcPts val="0"/>
              </a:spcAft>
              <a:buClr>
                <a:srgbClr val="FFFFFF"/>
              </a:buClr>
              <a:buFont typeface="Arial"/>
              <a:buNone/>
            </a:pPr>
            <a:r>
              <a:rPr b="0" i="0" lang="en-US" sz="2400" u="none" cap="none" strike="noStrike">
                <a:solidFill>
                  <a:srgbClr val="FFFFFF"/>
                </a:solidFill>
                <a:latin typeface="Arial"/>
                <a:ea typeface="Arial"/>
                <a:cs typeface="Arial"/>
                <a:sym typeface="Arial"/>
              </a:rPr>
              <a:t>Infrastructure Automation</a:t>
            </a:r>
          </a:p>
          <a:p>
            <a:pPr indent="0" lvl="3" marL="1371600" marR="0" rtl="0" algn="l">
              <a:spcBef>
                <a:spcPts val="0"/>
              </a:spcBef>
              <a:spcAft>
                <a:spcPts val="0"/>
              </a:spcAft>
              <a:buClr>
                <a:srgbClr val="FFFFFF"/>
              </a:buClr>
              <a:buSzPts val="1800"/>
              <a:buFont typeface="Noto Sans Symbols"/>
              <a:buChar char="▪"/>
            </a:pPr>
            <a:r>
              <a:rPr b="0" i="0" lang="en-US" sz="1800" u="none" cap="none" strike="noStrike">
                <a:solidFill>
                  <a:srgbClr val="FFFFFF"/>
                </a:solidFill>
                <a:latin typeface="Arial"/>
                <a:ea typeface="Arial"/>
                <a:cs typeface="Arial"/>
                <a:sym typeface="Arial"/>
              </a:rPr>
              <a:t>CF BOSH: Embedded OS, cloud API integrated </a:t>
            </a:r>
          </a:p>
          <a:p>
            <a:pPr indent="0" lvl="3" marL="1371600" marR="0" rtl="0" algn="l">
              <a:spcBef>
                <a:spcPts val="0"/>
              </a:spcBef>
              <a:spcAft>
                <a:spcPts val="0"/>
              </a:spcAft>
              <a:buClr>
                <a:srgbClr val="FFFFFF"/>
              </a:buClr>
              <a:buSzPts val="1800"/>
              <a:buFont typeface="Noto Sans Symbols"/>
              <a:buChar char="▪"/>
            </a:pPr>
            <a:r>
              <a:rPr b="0" i="0" lang="en-US" sz="1800" u="none" cap="none" strike="noStrike">
                <a:solidFill>
                  <a:srgbClr val="FFFFFF"/>
                </a:solidFill>
                <a:latin typeface="Arial"/>
                <a:ea typeface="Arial"/>
                <a:cs typeface="Arial"/>
                <a:sym typeface="Arial"/>
              </a:rPr>
              <a:t>Incredible operational leverage; machine to machine automation </a:t>
            </a:r>
          </a:p>
          <a:p>
            <a:pPr indent="0" lvl="0" marL="0" marR="0" rtl="0" algn="l">
              <a:lnSpc>
                <a:spcPct val="100000"/>
              </a:lnSpc>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Shape 7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32" name="Shape 73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Shape 736"/>
          <p:cNvSpPr/>
          <p:nvPr>
            <p:ph idx="2" type="sldImg"/>
          </p:nvPr>
        </p:nvSpPr>
        <p:spPr>
          <a:xfrm>
            <a:off x="1606550" y="685800"/>
            <a:ext cx="3702050" cy="20828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37" name="Shape 737"/>
          <p:cNvSpPr txBox="1"/>
          <p:nvPr>
            <p:ph idx="1" type="body"/>
          </p:nvPr>
        </p:nvSpPr>
        <p:spPr>
          <a:xfrm>
            <a:off x="295171" y="2972430"/>
            <a:ext cx="6267659" cy="5793719"/>
          </a:xfrm>
          <a:prstGeom prst="rect">
            <a:avLst/>
          </a:prstGeom>
          <a:noFill/>
          <a:ln>
            <a:noFill/>
          </a:ln>
        </p:spPr>
        <p:txBody>
          <a:bodyPr anchorCtr="0" anchor="t" bIns="0" lIns="0" rIns="0" wrap="square" tIns="0">
            <a:noAutofit/>
          </a:bodyPr>
          <a:lstStyle/>
          <a:p>
            <a:pPr indent="0" lvl="0" marL="0" marR="0" rtl="0" algn="l">
              <a:spcBef>
                <a:spcPts val="0"/>
              </a:spcBef>
              <a:spcAft>
                <a:spcPts val="0"/>
              </a:spcAft>
              <a:buNone/>
            </a:pPr>
            <a:r>
              <a:rPr b="0" i="0" lang="en-US" sz="1100" u="none" cap="none" strike="noStrike">
                <a:solidFill>
                  <a:schemeClr val="dk1"/>
                </a:solidFill>
                <a:latin typeface="Verdana"/>
                <a:ea typeface="Verdana"/>
                <a:cs typeface="Verdana"/>
                <a:sym typeface="Verdana"/>
              </a:rPr>
              <a:t>Its no longer about running an app on a single VM and relying on Vm centric scaling to manage demand.</a:t>
            </a:r>
          </a:p>
          <a:p>
            <a:pPr indent="0" lvl="0" marL="0" marR="0" rtl="0" algn="l">
              <a:spcBef>
                <a:spcPts val="0"/>
              </a:spcBef>
              <a:spcAft>
                <a:spcPts val="0"/>
              </a:spcAft>
              <a:buNone/>
            </a:pPr>
            <a:r>
              <a:rPr b="0" i="0" lang="en-US" sz="1100" u="none" cap="none" strike="noStrike">
                <a:solidFill>
                  <a:schemeClr val="dk1"/>
                </a:solidFill>
                <a:latin typeface="Verdana"/>
                <a:ea typeface="Verdana"/>
                <a:cs typeface="Verdana"/>
                <a:sym typeface="Verdana"/>
              </a:rPr>
              <a:t>PCF provides an abstraction layer that allow you to scale out with application containers as the unit (not the VMs). So…You will no longer need to know which VM or where your app container is running because PCF surfaces visibility at the app layer and not though infrastructure constructs like VMs. We call this an </a:t>
            </a:r>
            <a:r>
              <a:rPr b="1" i="0" lang="en-US" sz="1100" u="none" cap="none" strike="noStrike">
                <a:solidFill>
                  <a:schemeClr val="dk1"/>
                </a:solidFill>
                <a:latin typeface="Verdana"/>
                <a:ea typeface="Verdana"/>
                <a:cs typeface="Verdana"/>
                <a:sym typeface="Verdana"/>
              </a:rPr>
              <a:t>application</a:t>
            </a:r>
            <a:r>
              <a:rPr b="0" i="0" lang="en-US" sz="1100" u="none" cap="none" strike="noStrike">
                <a:solidFill>
                  <a:schemeClr val="dk1"/>
                </a:solidFill>
                <a:latin typeface="Verdana"/>
                <a:ea typeface="Verdana"/>
                <a:cs typeface="Verdana"/>
                <a:sym typeface="Verdana"/>
              </a:rPr>
              <a:t> “dial tone”</a:t>
            </a:r>
          </a:p>
          <a:p>
            <a:pPr indent="0" lvl="0" marL="0" marR="0" rtl="0" algn="l">
              <a:spcBef>
                <a:spcPts val="0"/>
              </a:spcBef>
              <a:spcAft>
                <a:spcPts val="0"/>
              </a:spcAft>
              <a:buNone/>
            </a:pPr>
            <a:r>
              <a:t/>
            </a:r>
            <a:endParaRPr b="0" i="0" sz="1100" u="none" cap="none" strike="noStrike">
              <a:solidFill>
                <a:schemeClr val="dk1"/>
              </a:solidFill>
              <a:latin typeface="Verdana"/>
              <a:ea typeface="Verdana"/>
              <a:cs typeface="Verdana"/>
              <a:sym typeface="Verdana"/>
            </a:endParaRPr>
          </a:p>
          <a:p>
            <a:pPr indent="0" lvl="0" marL="0" marR="0" rtl="0" algn="l">
              <a:spcBef>
                <a:spcPts val="0"/>
              </a:spcBef>
              <a:spcAft>
                <a:spcPts val="0"/>
              </a:spcAft>
              <a:buNone/>
            </a:pPr>
            <a:r>
              <a:rPr b="0" i="0" lang="en-US" sz="1100" u="none" cap="none" strike="noStrike">
                <a:solidFill>
                  <a:schemeClr val="dk1"/>
                </a:solidFill>
                <a:latin typeface="Verdana"/>
                <a:ea typeface="Verdana"/>
                <a:cs typeface="Verdana"/>
                <a:sym typeface="Verdana"/>
              </a:rPr>
              <a:t>This along with a high degree of automation with no additional wiring needed is what radically simplify application operations</a:t>
            </a:r>
          </a:p>
          <a:p>
            <a:pPr indent="0" lvl="0" marL="0" marR="0" rtl="0" algn="l">
              <a:spcBef>
                <a:spcPts val="0"/>
              </a:spcBef>
              <a:spcAft>
                <a:spcPts val="0"/>
              </a:spcAft>
              <a:buNone/>
            </a:pPr>
            <a:r>
              <a:rPr b="0" i="0" lang="en-US" sz="1100" u="none" cap="none" strike="noStrike">
                <a:solidFill>
                  <a:schemeClr val="dk1"/>
                </a:solidFill>
                <a:latin typeface="Verdana"/>
                <a:ea typeface="Verdana"/>
                <a:cs typeface="Verdana"/>
                <a:sym typeface="Verdana"/>
              </a:rPr>
              <a:t>You can do really rapid blue-green deployment, A/B testing, health management needed for the resiliency and fast updates of your apps. It has built in features that wrap full lifecycle management  like APM, log aggregation. Policy enforcement and role based access to resources are all integrated and can be set. </a:t>
            </a:r>
          </a:p>
          <a:p>
            <a:pPr indent="0" lvl="0" marL="0" marR="0" rtl="0" algn="l">
              <a:spcBef>
                <a:spcPts val="0"/>
              </a:spcBef>
              <a:spcAft>
                <a:spcPts val="0"/>
              </a:spcAft>
              <a:buNone/>
            </a:pPr>
            <a:r>
              <a:t/>
            </a:r>
            <a:endParaRPr b="0" i="0" sz="1100" u="none" cap="none" strike="noStrike">
              <a:solidFill>
                <a:schemeClr val="dk1"/>
              </a:solidFill>
              <a:latin typeface="Verdana"/>
              <a:ea typeface="Verdana"/>
              <a:cs typeface="Verdana"/>
              <a:sym typeface="Verdana"/>
            </a:endParaRPr>
          </a:p>
          <a:p>
            <a:pPr indent="0" lvl="0" marL="0" marR="0" rtl="0" algn="l">
              <a:spcBef>
                <a:spcPts val="0"/>
              </a:spcBef>
              <a:spcAft>
                <a:spcPts val="0"/>
              </a:spcAft>
              <a:buNone/>
            </a:pPr>
            <a:r>
              <a:rPr b="0" i="0" lang="en-US" sz="1100" u="none" cap="none" strike="noStrike">
                <a:solidFill>
                  <a:schemeClr val="dk1"/>
                </a:solidFill>
                <a:latin typeface="Verdana"/>
                <a:ea typeface="Verdana"/>
                <a:cs typeface="Verdana"/>
                <a:sym typeface="Verdana"/>
              </a:rPr>
              <a:t>Everything that you need for an enterprise grade distributed app container management system is right there.  </a:t>
            </a:r>
          </a:p>
          <a:p>
            <a:pPr indent="0" lvl="0" marL="0" marR="0" rtl="0" algn="l">
              <a:spcBef>
                <a:spcPts val="1189"/>
              </a:spcBef>
              <a:buNone/>
            </a:pPr>
            <a:r>
              <a:t/>
            </a:r>
            <a:endParaRPr b="0" i="0" sz="1100" u="none" cap="none" strike="noStrike">
              <a:solidFill>
                <a:schemeClr val="dk1"/>
              </a:solidFill>
              <a:latin typeface="Verdana"/>
              <a:ea typeface="Verdana"/>
              <a:cs typeface="Verdana"/>
              <a:sym typeface="Verdan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Shape 77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79" name="Shape 779"/>
          <p:cNvSpPr txBox="1"/>
          <p:nvPr>
            <p:ph idx="1" type="body"/>
          </p:nvPr>
        </p:nvSpPr>
        <p:spPr>
          <a:xfrm>
            <a:off x="685800" y="4343400"/>
            <a:ext cx="5486399"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Shape 783"/>
          <p:cNvSpPr/>
          <p:nvPr>
            <p:ph idx="2" type="sldImg"/>
          </p:nvPr>
        </p:nvSpPr>
        <p:spPr>
          <a:xfrm>
            <a:off x="1606550" y="685800"/>
            <a:ext cx="3702050" cy="20828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med" w="med" type="none"/>
            <a:tailEnd len="med" w="med" type="none"/>
          </a:ln>
        </p:spPr>
      </p:sp>
      <p:sp>
        <p:nvSpPr>
          <p:cNvPr id="784" name="Shape 784"/>
          <p:cNvSpPr txBox="1"/>
          <p:nvPr>
            <p:ph idx="1" type="body"/>
          </p:nvPr>
        </p:nvSpPr>
        <p:spPr>
          <a:xfrm>
            <a:off x="295171" y="2972430"/>
            <a:ext cx="6267659" cy="5793719"/>
          </a:xfrm>
          <a:prstGeom prst="rect">
            <a:avLst/>
          </a:prstGeom>
          <a:noFill/>
          <a:ln>
            <a:noFill/>
          </a:ln>
        </p:spPr>
        <p:txBody>
          <a:bodyPr anchorCtr="0" anchor="t" bIns="0" lIns="0" rIns="0" wrap="square" tIns="0">
            <a:noAutofit/>
          </a:bodyPr>
          <a:lstStyle/>
          <a:p>
            <a:pPr indent="0" lvl="0" marL="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TDB: Sort out the box component to be represented at a high-level. For example, should we brake down the Diego Brain and Cell?</a:t>
            </a: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[Cornelia Notes] This should be used  as a transition to say “the elastic runtime deployed a cluster of VMs – each of the green boxes is one, usually deployed in duplicates – and BOSH/Pivotal CF OpsManager is what we will talk about now…</a:t>
            </a: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100" u="none" cap="none" strike="noStrike">
                <a:solidFill>
                  <a:schemeClr val="dk1"/>
                </a:solidFill>
                <a:latin typeface="Calibri"/>
                <a:ea typeface="Calibri"/>
                <a:cs typeface="Calibri"/>
                <a:sym typeface="Calibri"/>
              </a:rPr>
              <a:t>*** Original bullets points ***</a:t>
            </a: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228600" lvl="0" marL="228600" marR="0" rtl="0" algn="l">
              <a:lnSpc>
                <a:spcPct val="100000"/>
              </a:lnSpc>
              <a:spcBef>
                <a:spcPts val="0"/>
              </a:spcBef>
              <a:spcAft>
                <a:spcPts val="0"/>
              </a:spcAft>
              <a:buClr>
                <a:srgbClr val="ADC339"/>
              </a:buClr>
              <a:buSzPts val="1200"/>
              <a:buFont typeface="Noto Sans Symbols"/>
              <a:buChar char="•"/>
            </a:pPr>
            <a:r>
              <a:rPr b="0" i="0" lang="en-US" sz="1200" u="none" cap="none" strike="noStrike">
                <a:solidFill>
                  <a:srgbClr val="FFFFFF"/>
                </a:solidFill>
                <a:latin typeface="Arial"/>
                <a:ea typeface="Arial"/>
                <a:cs typeface="Arial"/>
                <a:sym typeface="Arial"/>
              </a:rPr>
              <a:t>Turnkey, fully automated Platform-as-a-Service </a:t>
            </a:r>
          </a:p>
          <a:p>
            <a:pPr indent="-228600" lvl="0" marL="228600" marR="0" rtl="0" algn="l">
              <a:lnSpc>
                <a:spcPct val="100000"/>
              </a:lnSpc>
              <a:spcBef>
                <a:spcPts val="1200"/>
              </a:spcBef>
              <a:spcAft>
                <a:spcPts val="0"/>
              </a:spcAft>
              <a:buClr>
                <a:srgbClr val="ADC339"/>
              </a:buClr>
              <a:buSzPts val="1200"/>
              <a:buFont typeface="Noto Sans Symbols"/>
              <a:buChar char="•"/>
            </a:pPr>
            <a:r>
              <a:rPr b="0" i="0" lang="en-US" sz="1200" u="none" cap="none" strike="noStrike">
                <a:solidFill>
                  <a:srgbClr val="FFFFFF"/>
                </a:solidFill>
                <a:latin typeface="Arial"/>
                <a:ea typeface="Arial"/>
                <a:cs typeface="Arial"/>
                <a:sym typeface="Arial"/>
              </a:rPr>
              <a:t>Scalable runtime environment, extensible to most modern frameworks and languages running on Linux</a:t>
            </a:r>
          </a:p>
          <a:p>
            <a:pPr indent="-228600" lvl="0" marL="228600" marR="0" rtl="0" algn="l">
              <a:lnSpc>
                <a:spcPct val="100000"/>
              </a:lnSpc>
              <a:spcBef>
                <a:spcPts val="1200"/>
              </a:spcBef>
              <a:spcAft>
                <a:spcPts val="0"/>
              </a:spcAft>
              <a:buClr>
                <a:srgbClr val="ADC339"/>
              </a:buClr>
              <a:buSzPts val="1200"/>
              <a:buFont typeface="Noto Sans Symbols"/>
              <a:buChar char="•"/>
            </a:pPr>
            <a:r>
              <a:rPr b="0" i="0" lang="en-US" sz="1200" u="none" cap="none" strike="noStrike">
                <a:solidFill>
                  <a:srgbClr val="FFFFFF"/>
                </a:solidFill>
                <a:latin typeface="Arial"/>
                <a:ea typeface="Arial"/>
                <a:cs typeface="Arial"/>
                <a:sym typeface="Arial"/>
              </a:rPr>
              <a:t>Instant expansion or upgrade with no downtime</a:t>
            </a:r>
          </a:p>
          <a:p>
            <a:pPr indent="-228600" lvl="0" marL="228600" marR="0" rtl="0" algn="l">
              <a:lnSpc>
                <a:spcPct val="100000"/>
              </a:lnSpc>
              <a:spcBef>
                <a:spcPts val="1200"/>
              </a:spcBef>
              <a:spcAft>
                <a:spcPts val="0"/>
              </a:spcAft>
              <a:buClr>
                <a:srgbClr val="ADC339"/>
              </a:buClr>
              <a:buSzPts val="1200"/>
              <a:buFont typeface="Noto Sans Symbols"/>
              <a:buChar char="•"/>
            </a:pPr>
            <a:r>
              <a:rPr b="0" i="0" lang="en-US" sz="1200" u="none" cap="none" strike="noStrike">
                <a:solidFill>
                  <a:srgbClr val="FFFFFF"/>
                </a:solidFill>
                <a:latin typeface="Arial"/>
                <a:ea typeface="Arial"/>
                <a:cs typeface="Arial"/>
                <a:sym typeface="Arial"/>
              </a:rPr>
              <a:t>Deploy, scale and manage applications with bindable services using simplified semantics and APIs</a:t>
            </a: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buNone/>
            </a:pPr>
            <a:r>
              <a:t/>
            </a:r>
            <a:endParaRPr b="0" i="0" sz="1100" u="none" cap="none" strike="noStrike">
              <a:solidFill>
                <a:schemeClr val="dk1"/>
              </a:solidFill>
              <a:latin typeface="Calibri"/>
              <a:ea typeface="Calibri"/>
              <a:cs typeface="Calibri"/>
              <a:sym typeface="Calibri"/>
            </a:endParaRPr>
          </a:p>
        </p:txBody>
      </p:sp>
      <p:sp>
        <p:nvSpPr>
          <p:cNvPr id="785" name="Shape 785"/>
          <p:cNvSpPr txBox="1"/>
          <p:nvPr>
            <p:ph idx="12" type="sldNum"/>
          </p:nvPr>
        </p:nvSpPr>
        <p:spPr>
          <a:xfrm>
            <a:off x="3884613" y="8685213"/>
            <a:ext cx="2971800" cy="457199"/>
          </a:xfrm>
          <a:prstGeom prst="rect">
            <a:avLst/>
          </a:prstGeom>
          <a:noFill/>
          <a:ln>
            <a:noFill/>
          </a:ln>
        </p:spPr>
        <p:txBody>
          <a:bodyPr anchorCtr="0" anchor="t" bIns="45700" lIns="91400" rIns="91400" wrap="square" tIns="45700">
            <a:noAutofit/>
          </a:bodyPr>
          <a:lstStyle/>
          <a:p>
            <a:pPr indent="0" lvl="0" marL="0" marR="0" rtl="0" algn="r">
              <a:lnSpc>
                <a:spcPct val="100000"/>
              </a:lnSpc>
              <a:spcBef>
                <a:spcPts val="0"/>
              </a:spcBef>
              <a:spcAft>
                <a:spcPts val="0"/>
              </a:spcAft>
              <a:buClr>
                <a:srgbClr val="000000"/>
              </a:buClr>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Shape 822"/>
          <p:cNvSpPr txBox="1"/>
          <p:nvPr>
            <p:ph idx="1" type="body"/>
          </p:nvPr>
        </p:nvSpPr>
        <p:spPr>
          <a:xfrm>
            <a:off x="295170" y="2972429"/>
            <a:ext cx="6267600" cy="57936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Font typeface="Arial"/>
              <a:buNone/>
            </a:pPr>
            <a:r>
              <a:rPr b="0" i="0" lang="en-US" sz="1100" u="none" cap="none" strike="noStrike">
                <a:solidFill>
                  <a:schemeClr val="dk1"/>
                </a:solidFill>
                <a:latin typeface="Arial"/>
                <a:ea typeface="Arial"/>
                <a:cs typeface="Arial"/>
                <a:sym typeface="Arial"/>
              </a:rPr>
              <a:t>http://docs.pivotal.io/pivotalcf/console/index.html</a:t>
            </a: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823" name="Shape 823"/>
          <p:cNvSpPr/>
          <p:nvPr>
            <p:ph idx="2" type="sldImg"/>
          </p:nvPr>
        </p:nvSpPr>
        <p:spPr>
          <a:xfrm>
            <a:off x="1606550" y="685800"/>
            <a:ext cx="3702050" cy="20828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Shape 48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87" name="Shape 487"/>
          <p:cNvSpPr txBox="1"/>
          <p:nvPr>
            <p:ph idx="1" type="body"/>
          </p:nvPr>
        </p:nvSpPr>
        <p:spPr>
          <a:xfrm>
            <a:off x="685800" y="4343400"/>
            <a:ext cx="5486399"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Font typeface="Arial"/>
              <a:buNone/>
            </a:pPr>
            <a:r>
              <a:rPr b="0" i="0" lang="en-US" sz="1100" u="none" cap="none" strike="noStrike">
                <a:solidFill>
                  <a:schemeClr val="dk1"/>
                </a:solidFill>
                <a:latin typeface="Arial"/>
                <a:ea typeface="Arial"/>
                <a:cs typeface="Arial"/>
                <a:sym typeface="Arial"/>
              </a:rPr>
              <a:t>Today’s workshop will take you through the list here – it will not be focused on “convincing” you to use Pivotal Cloud Foundry, but make you aware of how to use it to accomplish your goals. </a:t>
            </a: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rPr b="0" i="0" lang="en-US" sz="1100" u="none" cap="none" strike="noStrike">
                <a:solidFill>
                  <a:schemeClr val="dk1"/>
                </a:solidFill>
                <a:latin typeface="Arial"/>
                <a:ea typeface="Arial"/>
                <a:cs typeface="Arial"/>
                <a:sym typeface="Arial"/>
              </a:rPr>
              <a:t>Sprinkled throughout will be customer successes as related to the content/features we are discussing at that moment.</a:t>
            </a: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Think, entertaining superbowl commercials – </a:t>
            </a:r>
          </a:p>
          <a:p>
            <a:pPr indent="-17145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buClr>
                <a:schemeClr val="dk1"/>
              </a:buClr>
              <a:buFont typeface="Arial"/>
              <a:buNone/>
            </a:pPr>
            <a:r>
              <a:rPr b="0" i="0" lang="en-US" sz="1100" u="none" cap="none" strike="noStrike">
                <a:solidFill>
                  <a:schemeClr val="dk1"/>
                </a:solidFill>
                <a:latin typeface="Arial"/>
                <a:ea typeface="Arial"/>
                <a:cs typeface="Arial"/>
                <a:sym typeface="Arial"/>
              </a:rPr>
              <a:t>GE, Comcast, Cardinal Health, a Power Grid Customer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8" name="Shape 828"/>
        <p:cNvGrpSpPr/>
        <p:nvPr/>
      </p:nvGrpSpPr>
      <p:grpSpPr>
        <a:xfrm>
          <a:off x="0" y="0"/>
          <a:ext cx="0" cy="0"/>
          <a:chOff x="0" y="0"/>
          <a:chExt cx="0" cy="0"/>
        </a:xfrm>
      </p:grpSpPr>
      <p:sp>
        <p:nvSpPr>
          <p:cNvPr id="829" name="Shape 82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30" name="Shape 830"/>
          <p:cNvSpPr txBox="1"/>
          <p:nvPr>
            <p:ph idx="1" type="body"/>
          </p:nvPr>
        </p:nvSpPr>
        <p:spPr>
          <a:xfrm>
            <a:off x="685800" y="4343400"/>
            <a:ext cx="5486399" cy="4114800"/>
          </a:xfrm>
          <a:prstGeom prst="rect">
            <a:avLst/>
          </a:prstGeom>
          <a:noFill/>
          <a:ln>
            <a:noFill/>
          </a:ln>
        </p:spPr>
        <p:txBody>
          <a:bodyPr anchorCtr="0" anchor="t" bIns="45275" lIns="90550" rIns="90550" wrap="square" tIns="45275">
            <a:noAutofit/>
          </a:bodyPr>
          <a:lstStyle/>
          <a:p>
            <a:pPr indent="0" lvl="0" marL="0" marR="0" rtl="0" algn="l">
              <a:spcBef>
                <a:spcPts val="0"/>
              </a:spcBef>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Shape 84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43" name="Shape 843"/>
          <p:cNvSpPr txBox="1"/>
          <p:nvPr>
            <p:ph idx="1" type="body"/>
          </p:nvPr>
        </p:nvSpPr>
        <p:spPr>
          <a:xfrm>
            <a:off x="685800" y="4343400"/>
            <a:ext cx="5486399" cy="41148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US" sz="1800" u="none" cap="none" strike="noStrike">
                <a:solidFill>
                  <a:schemeClr val="dk1"/>
                </a:solidFill>
                <a:latin typeface="Verdana"/>
                <a:ea typeface="Verdana"/>
                <a:cs typeface="Verdana"/>
                <a:sym typeface="Verdana"/>
              </a:rPr>
              <a:t>We keep the cf push workflow simple and don’t get into the details of DIEGO. We only keep the BRAIN and Cell.</a:t>
            </a:r>
          </a:p>
          <a:p>
            <a:pPr indent="0" lvl="0" marL="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chemeClr val="dk1"/>
              </a:buClr>
              <a:buFont typeface="Arial"/>
              <a:buNone/>
            </a:pPr>
            <a:r>
              <a:t/>
            </a:r>
            <a:endParaRPr b="0" i="0" sz="1800" u="none" cap="none" strike="noStrike">
              <a:solidFill>
                <a:schemeClr val="dk1"/>
              </a:solidFill>
              <a:latin typeface="Verdana"/>
              <a:ea typeface="Verdana"/>
              <a:cs typeface="Verdana"/>
              <a:sym typeface="Verdana"/>
            </a:endParaRPr>
          </a:p>
          <a:p>
            <a:pPr indent="0" lvl="0" marL="0" marR="0" rtl="0" algn="l">
              <a:spcBef>
                <a:spcPts val="0"/>
              </a:spcBef>
              <a:spcAft>
                <a:spcPts val="0"/>
              </a:spcAft>
              <a:buClr>
                <a:schemeClr val="dk1"/>
              </a:buClr>
              <a:buFont typeface="Arial"/>
              <a:buNone/>
            </a:pPr>
            <a:r>
              <a:t/>
            </a:r>
            <a:endParaRPr b="1" i="0" sz="1800" u="none" cap="none" strike="noStrike">
              <a:solidFill>
                <a:schemeClr val="dk1"/>
              </a:solidFill>
              <a:latin typeface="Verdana"/>
              <a:ea typeface="Verdana"/>
              <a:cs typeface="Verdana"/>
              <a:sym typeface="Verdana"/>
            </a:endParaRPr>
          </a:p>
          <a:p>
            <a:pPr indent="0" lvl="0" marL="0" marR="0" rtl="0" algn="l">
              <a:spcBef>
                <a:spcPts val="0"/>
              </a:spcBef>
              <a:spcAft>
                <a:spcPts val="0"/>
              </a:spcAft>
              <a:buClr>
                <a:schemeClr val="dk1"/>
              </a:buClr>
              <a:buFont typeface="Arial"/>
              <a:buNone/>
            </a:pPr>
            <a:r>
              <a:rPr b="1" i="0" lang="en-US" sz="1800" u="none" cap="none" strike="noStrike">
                <a:solidFill>
                  <a:schemeClr val="dk1"/>
                </a:solidFill>
                <a:latin typeface="Verdana"/>
                <a:ea typeface="Verdana"/>
                <a:cs typeface="Verdana"/>
                <a:sym typeface="Verdana"/>
              </a:rPr>
              <a:t>Cloud Foundry PaaS – Pushing an Application with Diego</a:t>
            </a:r>
          </a:p>
          <a:p>
            <a:pPr indent="0" lvl="0" marL="0" marR="0" rtl="0" algn="l">
              <a:spcBef>
                <a:spcPts val="1200"/>
              </a:spcBef>
              <a:spcAft>
                <a:spcPts val="0"/>
              </a:spcAft>
              <a:buClr>
                <a:schemeClr val="dk1"/>
              </a:buClr>
              <a:buFont typeface="Arial"/>
              <a:buNone/>
            </a:pPr>
            <a:r>
              <a:rPr b="1" i="0" lang="en-US" sz="1400" u="none" cap="none" strike="noStrike">
                <a:solidFill>
                  <a:schemeClr val="dk1"/>
                </a:solidFill>
                <a:latin typeface="Verdana"/>
                <a:ea typeface="Verdana"/>
                <a:cs typeface="Verdana"/>
                <a:sym typeface="Verdana"/>
              </a:rPr>
              <a:t>App deployment: what has changed? </a:t>
            </a:r>
          </a:p>
          <a:p>
            <a:pPr indent="0" lvl="0" marL="0" marR="0" rtl="0" algn="l">
              <a:spcBef>
                <a:spcPts val="1200"/>
              </a:spcBef>
              <a:spcAft>
                <a:spcPts val="0"/>
              </a:spcAft>
              <a:buClr>
                <a:schemeClr val="dk1"/>
              </a:buClr>
              <a:buFont typeface="Arial"/>
              <a:buNone/>
            </a:pPr>
            <a:r>
              <a:rPr b="0" i="0" lang="en-US" sz="1400" u="none" cap="none" strike="noStrike">
                <a:solidFill>
                  <a:schemeClr val="dk1"/>
                </a:solidFill>
                <a:latin typeface="Verdana"/>
                <a:ea typeface="Verdana"/>
                <a:cs typeface="Verdana"/>
                <a:sym typeface="Verdana"/>
              </a:rPr>
              <a:t>	1- Domain specific (notion of apps) -&gt; Abstractions (notions of LRPs and Tasks). App staging is a Task. App start is launching a LRP.</a:t>
            </a:r>
          </a:p>
          <a:p>
            <a:pPr indent="0" lvl="0" marL="0" marR="0" rtl="0" algn="l">
              <a:spcBef>
                <a:spcPts val="1200"/>
              </a:spcBef>
              <a:spcAft>
                <a:spcPts val="0"/>
              </a:spcAft>
              <a:buClr>
                <a:schemeClr val="dk1"/>
              </a:buClr>
              <a:buFont typeface="Arial"/>
              <a:buNone/>
            </a:pPr>
            <a:r>
              <a:rPr b="0" i="0" lang="en-US" sz="1400" u="none" cap="none" strike="noStrike">
                <a:solidFill>
                  <a:schemeClr val="dk1"/>
                </a:solidFill>
                <a:latin typeface="Verdana"/>
                <a:ea typeface="Verdana"/>
                <a:cs typeface="Verdana"/>
                <a:sym typeface="Verdana"/>
              </a:rPr>
              <a:t>	2- Platform specific (linux) -&gt; Supporting multi platform (Windows &amp; Linux) enabling running also .NET apps, thanks to our new Container implementation: Garden</a:t>
            </a:r>
          </a:p>
          <a:p>
            <a:pPr indent="0" lvl="0" marL="0" marR="0" rtl="0" algn="l">
              <a:spcBef>
                <a:spcPts val="1200"/>
              </a:spcBef>
              <a:spcAft>
                <a:spcPts val="0"/>
              </a:spcAft>
              <a:buClr>
                <a:schemeClr val="dk1"/>
              </a:buClr>
              <a:buFont typeface="Arial"/>
              <a:buNone/>
            </a:pPr>
            <a:r>
              <a:rPr b="0" i="0" lang="en-US" sz="1400" u="none" cap="none" strike="noStrike">
                <a:solidFill>
                  <a:schemeClr val="dk1"/>
                </a:solidFill>
                <a:latin typeface="Verdana"/>
                <a:ea typeface="Verdana"/>
                <a:cs typeface="Verdana"/>
                <a:sym typeface="Verdana"/>
              </a:rPr>
              <a:t>		What’s more, there is a 3</a:t>
            </a:r>
            <a:r>
              <a:rPr b="0" baseline="30000" i="0" lang="en-US" sz="1400" u="none" cap="none" strike="noStrike">
                <a:solidFill>
                  <a:schemeClr val="dk1"/>
                </a:solidFill>
                <a:latin typeface="Verdana"/>
                <a:ea typeface="Verdana"/>
                <a:cs typeface="Verdana"/>
                <a:sym typeface="Verdana"/>
              </a:rPr>
              <a:t>rd</a:t>
            </a:r>
            <a:r>
              <a:rPr b="0" i="0" lang="en-US" sz="1400" u="none" cap="none" strike="noStrike">
                <a:solidFill>
                  <a:schemeClr val="dk1"/>
                </a:solidFill>
                <a:latin typeface="Verdana"/>
                <a:ea typeface="Verdana"/>
                <a:cs typeface="Verdana"/>
                <a:sym typeface="Verdana"/>
              </a:rPr>
              <a:t> workflow supported: Docker on Linux</a:t>
            </a:r>
          </a:p>
          <a:p>
            <a:pPr indent="0" lvl="0" marL="0" marR="0" rtl="0" algn="l">
              <a:spcBef>
                <a:spcPts val="1200"/>
              </a:spcBef>
              <a:spcAft>
                <a:spcPts val="0"/>
              </a:spcAft>
              <a:buClr>
                <a:schemeClr val="dk1"/>
              </a:buClr>
              <a:buFont typeface="Arial"/>
              <a:buNone/>
            </a:pPr>
            <a:r>
              <a:rPr b="0" i="0" lang="en-US" sz="1400" u="none" cap="none" strike="noStrike">
                <a:solidFill>
                  <a:schemeClr val="dk1"/>
                </a:solidFill>
                <a:latin typeface="Verdana"/>
                <a:ea typeface="Verdana"/>
                <a:cs typeface="Verdana"/>
                <a:sym typeface="Verdana"/>
              </a:rPr>
              <a:t>	3- New Auction-based workload scheduler: Cloud Controller no longer in charge of deciding where AIs are spun up. Auctioneer manages the process running an auction, making it more optimized.</a:t>
            </a:r>
          </a:p>
          <a:p>
            <a:pPr indent="0" lvl="0" marL="0" marR="0" rtl="0" algn="l">
              <a:spcBef>
                <a:spcPts val="1200"/>
              </a:spcBef>
              <a:spcAft>
                <a:spcPts val="0"/>
              </a:spcAft>
              <a:buClr>
                <a:schemeClr val="dk1"/>
              </a:buClr>
              <a:buFont typeface="Arial"/>
              <a:buNone/>
            </a:pPr>
            <a:r>
              <a:t/>
            </a:r>
            <a:endParaRPr b="0" i="0" sz="1400" u="none" cap="none" strike="noStrike">
              <a:solidFill>
                <a:schemeClr val="dk1"/>
              </a:solidFill>
              <a:latin typeface="Verdana"/>
              <a:ea typeface="Verdana"/>
              <a:cs typeface="Verdana"/>
              <a:sym typeface="Verdana"/>
            </a:endParaRPr>
          </a:p>
          <a:p>
            <a:pPr indent="0" lvl="0" marL="0" marR="0" rtl="0" algn="l">
              <a:spcBef>
                <a:spcPts val="1200"/>
              </a:spcBef>
              <a:spcAft>
                <a:spcPts val="0"/>
              </a:spcAft>
              <a:buClr>
                <a:schemeClr val="dk1"/>
              </a:buClr>
              <a:buFont typeface="Arial"/>
              <a:buNone/>
            </a:pPr>
            <a:r>
              <a:rPr b="0" i="0" lang="en-US" sz="1400" u="none" cap="none" strike="noStrike">
                <a:solidFill>
                  <a:schemeClr val="dk1"/>
                </a:solidFill>
                <a:latin typeface="Verdana"/>
                <a:ea typeface="Verdana"/>
                <a:cs typeface="Verdana"/>
                <a:sym typeface="Verdana"/>
              </a:rPr>
              <a:t>With </a:t>
            </a:r>
            <a:r>
              <a:rPr b="1" i="0" lang="en-US" sz="1400" u="none" cap="none" strike="noStrike">
                <a:solidFill>
                  <a:schemeClr val="dk1"/>
                </a:solidFill>
                <a:latin typeface="Verdana"/>
                <a:ea typeface="Verdana"/>
                <a:cs typeface="Verdana"/>
                <a:sym typeface="Verdana"/>
              </a:rPr>
              <a:t>Diego</a:t>
            </a:r>
            <a:r>
              <a:rPr b="0" i="0" lang="en-US" sz="1400" u="none" cap="none" strike="noStrike">
                <a:solidFill>
                  <a:schemeClr val="dk1"/>
                </a:solidFill>
                <a:latin typeface="Verdana"/>
                <a:ea typeface="Verdana"/>
                <a:cs typeface="Verdana"/>
                <a:sym typeface="Verdana"/>
              </a:rPr>
              <a:t> in place, more loosely-coupled components take part in the process, stripping down the Cloud Controller from too many previous responsibilities, making it easier to maintain and evolve the entire architecture.</a:t>
            </a:r>
          </a:p>
          <a:p>
            <a:pPr indent="0" lvl="0" marL="0" marR="0" rtl="0" algn="l">
              <a:spcBef>
                <a:spcPts val="1200"/>
              </a:spcBef>
              <a:spcAft>
                <a:spcPts val="0"/>
              </a:spcAft>
              <a:buClr>
                <a:schemeClr val="dk1"/>
              </a:buClr>
              <a:buFont typeface="Arial"/>
              <a:buNone/>
            </a:pPr>
            <a:r>
              <a:rPr b="0" i="0" lang="en-US" sz="1400" u="none" cap="none" strike="noStrike">
                <a:solidFill>
                  <a:schemeClr val="dk1"/>
                </a:solidFill>
                <a:latin typeface="Verdana"/>
                <a:ea typeface="Verdana"/>
                <a:cs typeface="Verdana"/>
                <a:sym typeface="Verdana"/>
              </a:rPr>
              <a:t>The</a:t>
            </a:r>
            <a:r>
              <a:rPr b="1" i="0" lang="en-US" sz="1400" u="none" cap="none" strike="noStrike">
                <a:solidFill>
                  <a:schemeClr val="dk1"/>
                </a:solidFill>
                <a:latin typeface="Verdana"/>
                <a:ea typeface="Verdana"/>
                <a:cs typeface="Verdana"/>
                <a:sym typeface="Verdana"/>
              </a:rPr>
              <a:t> Cloud Controller </a:t>
            </a:r>
            <a:r>
              <a:rPr b="0" i="0" lang="en-US" sz="1400" u="none" cap="none" strike="noStrike">
                <a:solidFill>
                  <a:schemeClr val="dk1"/>
                </a:solidFill>
                <a:latin typeface="Verdana"/>
                <a:ea typeface="Verdana"/>
                <a:cs typeface="Verdana"/>
                <a:sym typeface="Verdana"/>
              </a:rPr>
              <a:t>handles the routing of client requests internally through the </a:t>
            </a:r>
            <a:r>
              <a:rPr b="1" i="0" lang="en-US" sz="1400" u="none" cap="none" strike="noStrike">
                <a:solidFill>
                  <a:schemeClr val="dk1"/>
                </a:solidFill>
                <a:latin typeface="Verdana"/>
                <a:ea typeface="Verdana"/>
                <a:cs typeface="Verdana"/>
                <a:sym typeface="Verdana"/>
              </a:rPr>
              <a:t>Cloud Controller Bridge</a:t>
            </a:r>
            <a:r>
              <a:rPr b="0" i="0" lang="en-US" sz="1400" u="none" cap="none" strike="noStrike">
                <a:solidFill>
                  <a:schemeClr val="dk1"/>
                </a:solidFill>
                <a:latin typeface="Verdana"/>
                <a:ea typeface="Verdana"/>
                <a:cs typeface="Verdana"/>
                <a:sym typeface="Verdana"/>
              </a:rPr>
              <a:t>. It also manages the Blobstore to store packages and droplets and the DB to store App Metadata and Service credentials. Blobstore could be internal or external, depending on the setup.</a:t>
            </a:r>
          </a:p>
          <a:p>
            <a:pPr indent="0" lvl="0" marL="0" marR="0" rtl="0" algn="l">
              <a:spcBef>
                <a:spcPts val="0"/>
              </a:spcBef>
              <a:spcAft>
                <a:spcPts val="0"/>
              </a:spcAft>
              <a:buClr>
                <a:schemeClr val="dk1"/>
              </a:buClr>
              <a:buFont typeface="Arial"/>
              <a:buNone/>
            </a:pPr>
            <a:r>
              <a:rPr b="0" i="0" lang="en-US" sz="1400" u="none" cap="none" strike="noStrike">
                <a:solidFill>
                  <a:schemeClr val="dk1"/>
                </a:solidFill>
                <a:latin typeface="Verdana"/>
                <a:ea typeface="Verdana"/>
                <a:cs typeface="Verdana"/>
                <a:sym typeface="Verdana"/>
              </a:rPr>
              <a:t>A </a:t>
            </a:r>
            <a:r>
              <a:rPr b="1" i="0" lang="en-US" sz="1400" u="none" cap="none" strike="noStrike">
                <a:solidFill>
                  <a:schemeClr val="dk1"/>
                </a:solidFill>
                <a:latin typeface="Verdana"/>
                <a:ea typeface="Verdana"/>
                <a:cs typeface="Verdana"/>
                <a:sym typeface="Verdana"/>
              </a:rPr>
              <a:t>service</a:t>
            </a:r>
            <a:r>
              <a:rPr b="0" i="0" lang="en-US" sz="1400" u="none" cap="none" strike="noStrike">
                <a:solidFill>
                  <a:schemeClr val="dk1"/>
                </a:solidFill>
                <a:latin typeface="Verdana"/>
                <a:ea typeface="Verdana"/>
                <a:cs typeface="Verdana"/>
                <a:sym typeface="Verdana"/>
              </a:rPr>
              <a:t> </a:t>
            </a:r>
            <a:r>
              <a:rPr b="1" i="0" lang="en-US" sz="1400" u="none" cap="none" strike="noStrike">
                <a:solidFill>
                  <a:schemeClr val="dk1"/>
                </a:solidFill>
                <a:latin typeface="Verdana"/>
                <a:ea typeface="Verdana"/>
                <a:cs typeface="Verdana"/>
                <a:sym typeface="Verdana"/>
              </a:rPr>
              <a:t>gateway</a:t>
            </a:r>
            <a:r>
              <a:rPr b="0" i="0" lang="en-US" sz="1400" u="none" cap="none" strike="noStrike">
                <a:solidFill>
                  <a:schemeClr val="dk1"/>
                </a:solidFill>
                <a:latin typeface="Verdana"/>
                <a:ea typeface="Verdana"/>
                <a:cs typeface="Verdana"/>
                <a:sym typeface="Verdana"/>
              </a:rPr>
              <a:t> provides an interface for services (native or external).</a:t>
            </a:r>
          </a:p>
          <a:p>
            <a:pPr indent="0" lvl="0" marL="0" marR="0" rtl="0" algn="l">
              <a:spcBef>
                <a:spcPts val="1200"/>
              </a:spcBef>
              <a:spcAft>
                <a:spcPts val="0"/>
              </a:spcAft>
              <a:buClr>
                <a:schemeClr val="dk1"/>
              </a:buClr>
              <a:buFont typeface="Arial"/>
              <a:buNone/>
            </a:pPr>
            <a:r>
              <a:rPr b="0" i="0" lang="en-US" sz="1400" u="none" cap="none" strike="noStrike">
                <a:solidFill>
                  <a:schemeClr val="dk1"/>
                </a:solidFill>
                <a:latin typeface="Verdana"/>
                <a:ea typeface="Verdana"/>
                <a:cs typeface="Verdana"/>
                <a:sym typeface="Verdana"/>
              </a:rPr>
              <a:t>More in the next slide about the </a:t>
            </a:r>
            <a:r>
              <a:rPr b="1" i="0" lang="en-US" sz="1400" u="none" cap="none" strike="noStrike">
                <a:solidFill>
                  <a:schemeClr val="dk1"/>
                </a:solidFill>
                <a:latin typeface="Verdana"/>
                <a:ea typeface="Verdana"/>
                <a:cs typeface="Verdana"/>
                <a:sym typeface="Verdana"/>
              </a:rPr>
              <a:t>Cloud Controller Bridge </a:t>
            </a:r>
            <a:r>
              <a:rPr b="0" i="0" lang="en-US" sz="1400" u="none" cap="none" strike="noStrike">
                <a:solidFill>
                  <a:schemeClr val="dk1"/>
                </a:solidFill>
                <a:latin typeface="Verdana"/>
                <a:ea typeface="Verdana"/>
                <a:cs typeface="Verdana"/>
                <a:sym typeface="Verdana"/>
              </a:rPr>
              <a:t>(CC-Bridge), the </a:t>
            </a:r>
            <a:r>
              <a:rPr b="1" i="0" lang="en-US" sz="1400" u="none" cap="none" strike="noStrike">
                <a:solidFill>
                  <a:schemeClr val="dk1"/>
                </a:solidFill>
                <a:latin typeface="Verdana"/>
                <a:ea typeface="Verdana"/>
                <a:cs typeface="Verdana"/>
                <a:sym typeface="Verdana"/>
              </a:rPr>
              <a:t>Bulletin Board System</a:t>
            </a:r>
            <a:r>
              <a:rPr b="0" i="0" lang="en-US" sz="1400" u="none" cap="none" strike="noStrike">
                <a:solidFill>
                  <a:schemeClr val="dk1"/>
                </a:solidFill>
                <a:latin typeface="Verdana"/>
                <a:ea typeface="Verdana"/>
                <a:cs typeface="Verdana"/>
                <a:sym typeface="Verdana"/>
              </a:rPr>
              <a:t> (BBS) and the </a:t>
            </a:r>
            <a:r>
              <a:rPr b="1" i="0" lang="en-US" sz="1400" u="none" cap="none" strike="noStrike">
                <a:solidFill>
                  <a:schemeClr val="dk1"/>
                </a:solidFill>
                <a:latin typeface="Verdana"/>
                <a:ea typeface="Verdana"/>
                <a:cs typeface="Verdana"/>
                <a:sym typeface="Verdana"/>
              </a:rPr>
              <a:t>Auctioneer</a:t>
            </a:r>
            <a:r>
              <a:rPr b="0" i="0" lang="en-US" sz="1400" u="none" cap="none" strike="noStrike">
                <a:solidFill>
                  <a:schemeClr val="dk1"/>
                </a:solidFill>
                <a:latin typeface="Verdana"/>
                <a:ea typeface="Verdana"/>
                <a:cs typeface="Verdana"/>
                <a:sym typeface="Verdana"/>
              </a:rPr>
              <a:t>  in the next slide</a:t>
            </a:r>
          </a:p>
          <a:p>
            <a:pPr indent="0" lvl="0" marL="0" marR="0" rtl="0" algn="l">
              <a:spcBef>
                <a:spcPts val="0"/>
              </a:spcBef>
              <a:spcAft>
                <a:spcPts val="0"/>
              </a:spcAft>
              <a:buClr>
                <a:schemeClr val="dk1"/>
              </a:buClr>
              <a:buFont typeface="Arial"/>
              <a:buNone/>
            </a:pPr>
            <a:r>
              <a:rPr b="0" i="0" lang="en-US" sz="1400" u="none" cap="none" strike="noStrike">
                <a:solidFill>
                  <a:schemeClr val="dk1"/>
                </a:solidFill>
                <a:latin typeface="Verdana"/>
                <a:ea typeface="Verdana"/>
                <a:cs typeface="Verdana"/>
                <a:sym typeface="Verdana"/>
              </a:rPr>
              <a:t>Apps run in a </a:t>
            </a:r>
            <a:r>
              <a:rPr b="1" i="0" lang="en-US" sz="1400" u="none" cap="none" strike="noStrike">
                <a:solidFill>
                  <a:schemeClr val="dk1"/>
                </a:solidFill>
                <a:latin typeface="Verdana"/>
                <a:ea typeface="Verdana"/>
                <a:cs typeface="Verdana"/>
                <a:sym typeface="Verdana"/>
              </a:rPr>
              <a:t>CELL</a:t>
            </a:r>
            <a:r>
              <a:rPr b="0" i="0" lang="en-US" sz="1400" u="none" cap="none" strike="noStrike">
                <a:solidFill>
                  <a:schemeClr val="dk1"/>
                </a:solidFill>
                <a:latin typeface="Verdana"/>
                <a:ea typeface="Verdana"/>
                <a:cs typeface="Verdana"/>
                <a:sym typeface="Verdana"/>
              </a:rPr>
              <a:t>, part of the new Cloud Foundry Runtime, called </a:t>
            </a:r>
            <a:r>
              <a:rPr b="1" i="0" lang="en-US" sz="1400" u="none" cap="none" strike="noStrike">
                <a:solidFill>
                  <a:schemeClr val="dk1"/>
                </a:solidFill>
                <a:latin typeface="Verdana"/>
                <a:ea typeface="Verdana"/>
                <a:cs typeface="Verdana"/>
                <a:sym typeface="Verdana"/>
              </a:rPr>
              <a:t>Diego</a:t>
            </a:r>
          </a:p>
          <a:p>
            <a:pPr indent="0" lvl="0" marL="0" marR="0" rtl="0" algn="l">
              <a:spcBef>
                <a:spcPts val="1200"/>
              </a:spcBef>
              <a:spcAft>
                <a:spcPts val="0"/>
              </a:spcAft>
              <a:buClr>
                <a:schemeClr val="dk1"/>
              </a:buClr>
              <a:buFont typeface="Arial"/>
              <a:buNone/>
            </a:pPr>
            <a:r>
              <a:rPr b="1" i="0" lang="en-US" sz="1400" u="none" cap="none" strike="noStrike">
                <a:solidFill>
                  <a:schemeClr val="dk1"/>
                </a:solidFill>
                <a:latin typeface="Verdana"/>
                <a:ea typeface="Verdana"/>
                <a:cs typeface="Verdana"/>
                <a:sym typeface="Verdana"/>
              </a:rPr>
              <a:t>Routers</a:t>
            </a:r>
            <a:r>
              <a:rPr b="0" i="0" lang="en-US" sz="1400" u="none" cap="none" strike="noStrike">
                <a:solidFill>
                  <a:schemeClr val="dk1"/>
                </a:solidFill>
                <a:latin typeface="Verdana"/>
                <a:ea typeface="Verdana"/>
                <a:cs typeface="Verdana"/>
                <a:sym typeface="Verdana"/>
              </a:rPr>
              <a:t> manage application traffic.</a:t>
            </a:r>
          </a:p>
          <a:p>
            <a:pPr indent="0" lvl="0" marL="0" marR="0" rtl="0" algn="l">
              <a:spcBef>
                <a:spcPts val="1200"/>
              </a:spcBef>
              <a:spcAft>
                <a:spcPts val="0"/>
              </a:spcAft>
              <a:buClr>
                <a:schemeClr val="dk1"/>
              </a:buClr>
              <a:buFont typeface="Arial"/>
              <a:buNone/>
            </a:pPr>
            <a:r>
              <a:rPr b="1" i="0" lang="en-US" sz="1400" u="none" cap="none" strike="noStrike">
                <a:solidFill>
                  <a:schemeClr val="dk1"/>
                </a:solidFill>
                <a:latin typeface="Verdana"/>
                <a:ea typeface="Verdana"/>
                <a:cs typeface="Verdana"/>
                <a:sym typeface="Verdana"/>
              </a:rPr>
              <a:t>Diego </a:t>
            </a:r>
            <a:r>
              <a:rPr b="0" i="0" lang="en-US" sz="1400" u="none" cap="none" strike="noStrike">
                <a:solidFill>
                  <a:schemeClr val="dk1"/>
                </a:solidFill>
                <a:latin typeface="Verdana"/>
                <a:ea typeface="Verdana"/>
                <a:cs typeface="Verdana"/>
                <a:sym typeface="Verdana"/>
              </a:rPr>
              <a:t>handles all health management for apps (now LRPs), through a series of single-purpose components: Nsync (part of the CC-Bridge), BBS (part of Diego DB) and the Converger (part of the Diego Brain)</a:t>
            </a:r>
          </a:p>
          <a:p>
            <a:pPr indent="0" lvl="0" marL="0" marR="0" rtl="0" algn="l">
              <a:spcBef>
                <a:spcPts val="1200"/>
              </a:spcBef>
              <a:spcAft>
                <a:spcPts val="0"/>
              </a:spcAft>
              <a:buClr>
                <a:schemeClr val="dk1"/>
              </a:buClr>
              <a:buFont typeface="Arial"/>
              <a:buNone/>
            </a:pPr>
            <a:r>
              <a:rPr b="1" i="0" lang="en-US" sz="1400" u="none" cap="none" strike="noStrike">
                <a:solidFill>
                  <a:schemeClr val="dk1"/>
                </a:solidFill>
                <a:latin typeface="Verdana"/>
                <a:ea typeface="Verdana"/>
                <a:cs typeface="Verdana"/>
                <a:sym typeface="Verdana"/>
              </a:rPr>
              <a:t>Apps</a:t>
            </a:r>
            <a:r>
              <a:rPr b="0" i="0" lang="en-US" sz="1400" u="none" cap="none" strike="noStrike">
                <a:solidFill>
                  <a:schemeClr val="dk1"/>
                </a:solidFill>
                <a:latin typeface="Verdana"/>
                <a:ea typeface="Verdana"/>
                <a:cs typeface="Verdana"/>
                <a:sym typeface="Verdana"/>
              </a:rPr>
              <a:t> are accessed directly through the router while web and CLI clients (e.g., vmc, STS) access Cloud Controller via RESTful services.</a:t>
            </a:r>
          </a:p>
          <a:p>
            <a:pPr indent="0" lvl="0" marL="0" marR="0" rtl="0" algn="l">
              <a:spcBef>
                <a:spcPts val="1200"/>
              </a:spcBef>
              <a:buClr>
                <a:schemeClr val="dk1"/>
              </a:buClr>
              <a:buFont typeface="Arial"/>
              <a:buNone/>
            </a:pPr>
            <a:r>
              <a:t/>
            </a:r>
            <a:endParaRPr b="0" i="0" sz="1400" u="none" cap="none" strike="noStrike">
              <a:solidFill>
                <a:schemeClr val="dk1"/>
              </a:solidFill>
              <a:latin typeface="Verdana"/>
              <a:ea typeface="Verdana"/>
              <a:cs typeface="Verdana"/>
              <a:sym typeface="Verdan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Shape 89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00" name="Shape 90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Shape 904"/>
          <p:cNvSpPr txBox="1"/>
          <p:nvPr>
            <p:ph idx="1" type="body"/>
          </p:nvPr>
        </p:nvSpPr>
        <p:spPr>
          <a:xfrm>
            <a:off x="295170" y="2972429"/>
            <a:ext cx="6267600" cy="57936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Font typeface="Arial"/>
              <a:buNone/>
            </a:pPr>
            <a:r>
              <a:rPr b="0" i="0" lang="en-US" sz="1100" u="none" cap="none" strike="noStrike">
                <a:solidFill>
                  <a:schemeClr val="dk1"/>
                </a:solidFill>
                <a:latin typeface="Arial"/>
                <a:ea typeface="Arial"/>
                <a:cs typeface="Arial"/>
                <a:sym typeface="Arial"/>
              </a:rPr>
              <a:t>http://docs.pivotal.io/pivotalcf/console/index.html</a:t>
            </a: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buClr>
                <a:schemeClr val="dk1"/>
              </a:buClr>
              <a:buFont typeface="Arial"/>
              <a:buNone/>
            </a:pPr>
            <a:r>
              <a:rPr b="0" i="0" lang="en-US" sz="1100" u="none" cap="none" strike="noStrike">
                <a:solidFill>
                  <a:schemeClr val="dk1"/>
                </a:solidFill>
                <a:latin typeface="Arial"/>
                <a:ea typeface="Arial"/>
                <a:cs typeface="Arial"/>
                <a:sym typeface="Arial"/>
              </a:rPr>
              <a:t>This picture allows us to walk thru the basics of Apps Manager. PCF Elastic Runtime self-service UI. ERS is a multi-tenant platform that can be logically divided into Organization and further into spaces. Quotas ensure resources are managed and Spaces further divides organization to manage and control access to application and services. </a:t>
            </a:r>
          </a:p>
        </p:txBody>
      </p:sp>
      <p:sp>
        <p:nvSpPr>
          <p:cNvPr id="905" name="Shape 905"/>
          <p:cNvSpPr/>
          <p:nvPr>
            <p:ph idx="2" type="sldImg"/>
          </p:nvPr>
        </p:nvSpPr>
        <p:spPr>
          <a:xfrm>
            <a:off x="1606550" y="685800"/>
            <a:ext cx="3702050" cy="20828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Shape 911"/>
          <p:cNvSpPr txBox="1"/>
          <p:nvPr>
            <p:ph idx="1" type="body"/>
          </p:nvPr>
        </p:nvSpPr>
        <p:spPr>
          <a:xfrm>
            <a:off x="295170" y="2972429"/>
            <a:ext cx="6267600" cy="57936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Clr>
                <a:schemeClr val="dk1"/>
              </a:buClr>
              <a:buFont typeface="Arial"/>
              <a:buNone/>
            </a:pPr>
            <a:r>
              <a:rPr b="0" i="0" lang="en-US" sz="1100" u="none" cap="none" strike="noStrike">
                <a:solidFill>
                  <a:schemeClr val="dk1"/>
                </a:solidFill>
                <a:latin typeface="Arial"/>
                <a:ea typeface="Arial"/>
                <a:cs typeface="Arial"/>
                <a:sym typeface="Arial"/>
              </a:rPr>
              <a:t>https://docs.pivotal.io/pivotalcf/devguide/services/</a:t>
            </a:r>
          </a:p>
          <a:p>
            <a:pPr indent="0" lvl="0" marL="0" marR="0" rtl="0" algn="l">
              <a:spcBef>
                <a:spcPts val="0"/>
              </a:spcBef>
              <a:spcAft>
                <a:spcPts val="0"/>
              </a:spcAft>
              <a:buClr>
                <a:schemeClr val="dk1"/>
              </a:buClr>
              <a:buFont typeface="Arial"/>
              <a:buNone/>
            </a:pPr>
            <a:r>
              <a:t/>
            </a:r>
            <a:endParaRPr b="1"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rPr b="0" i="0" lang="en-US" sz="1100" u="none" cap="none" strike="noStrike">
                <a:solidFill>
                  <a:schemeClr val="dk1"/>
                </a:solidFill>
                <a:latin typeface="Arial"/>
                <a:ea typeface="Arial"/>
                <a:cs typeface="Arial"/>
                <a:sym typeface="Arial"/>
              </a:rPr>
              <a:t>TDB – Change the image to be consistent to the Ops Manager Image – maybe use the pivotal documentation</a:t>
            </a: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rPr b="0" i="0" lang="en-US" sz="1100" u="none" cap="none" strike="noStrike">
                <a:solidFill>
                  <a:schemeClr val="dk1"/>
                </a:solidFill>
                <a:latin typeface="Arial"/>
                <a:ea typeface="Arial"/>
                <a:cs typeface="Arial"/>
                <a:sym typeface="Arial"/>
              </a:rPr>
              <a:t>*** This is part of Apps Manager ***</a:t>
            </a: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buClr>
                <a:schemeClr val="dk1"/>
              </a:buClr>
              <a:buFont typeface="Arial"/>
              <a:buNone/>
            </a:pPr>
            <a:r>
              <a:rPr b="0" i="0" lang="en-US" sz="1100" u="none" cap="none" strike="noStrike">
                <a:solidFill>
                  <a:schemeClr val="dk1"/>
                </a:solidFill>
                <a:latin typeface="Arial"/>
                <a:ea typeface="Arial"/>
                <a:cs typeface="Arial"/>
                <a:sym typeface="Arial"/>
              </a:rPr>
              <a:t>The marketplace is a ERS concept. Typically Ops Manager Services tiles register their service brokers (keep it simple since services were not introduced yet) with the marketplace. The service broker publishes a catalog of service plans that can be consumed by applications deployed in ERS via Apps Manager.</a:t>
            </a:r>
          </a:p>
        </p:txBody>
      </p:sp>
      <p:sp>
        <p:nvSpPr>
          <p:cNvPr id="912" name="Shape 912"/>
          <p:cNvSpPr/>
          <p:nvPr>
            <p:ph idx="2" type="sldImg"/>
          </p:nvPr>
        </p:nvSpPr>
        <p:spPr>
          <a:xfrm>
            <a:off x="1606550" y="685800"/>
            <a:ext cx="3702050" cy="20828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9" name="Shape 919"/>
        <p:cNvGrpSpPr/>
        <p:nvPr/>
      </p:nvGrpSpPr>
      <p:grpSpPr>
        <a:xfrm>
          <a:off x="0" y="0"/>
          <a:ext cx="0" cy="0"/>
          <a:chOff x="0" y="0"/>
          <a:chExt cx="0" cy="0"/>
        </a:xfrm>
      </p:grpSpPr>
      <p:sp>
        <p:nvSpPr>
          <p:cNvPr id="920" name="Shape 9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21" name="Shape 921"/>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Shape 492"/>
          <p:cNvSpPr txBox="1"/>
          <p:nvPr>
            <p:ph idx="1" type="body"/>
          </p:nvPr>
        </p:nvSpPr>
        <p:spPr>
          <a:xfrm>
            <a:off x="685800" y="4343400"/>
            <a:ext cx="5486399"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493" name="Shape 49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Shape 49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med" w="med" type="none"/>
            <a:tailEnd len="med" w="med" type="none"/>
          </a:ln>
        </p:spPr>
      </p:sp>
      <p:sp>
        <p:nvSpPr>
          <p:cNvPr id="500" name="Shape 500"/>
          <p:cNvSpPr txBox="1"/>
          <p:nvPr>
            <p:ph idx="1" type="body"/>
          </p:nvPr>
        </p:nvSpPr>
        <p:spPr>
          <a:xfrm>
            <a:off x="685800" y="4343400"/>
            <a:ext cx="5486399" cy="4114800"/>
          </a:xfrm>
          <a:prstGeom prst="rect">
            <a:avLst/>
          </a:prstGeom>
          <a:noFill/>
          <a:ln>
            <a:noFill/>
          </a:ln>
        </p:spPr>
        <p:txBody>
          <a:bodyPr anchorCtr="0" anchor="t" bIns="91425" lIns="91425" rIns="91425" wrap="square" tIns="91425">
            <a:noAutofit/>
          </a:bodyPr>
          <a:lstStyle/>
          <a:p>
            <a:pPr indent="0" lvl="0" marL="0" marR="0" rtl="0" algn="l">
              <a:spcBef>
                <a:spcPts val="0"/>
              </a:spcBef>
              <a:buNone/>
            </a:pPr>
            <a:r>
              <a:t/>
            </a:r>
            <a:endParaRPr b="0" i="0" sz="1100" u="none" cap="none" strike="noStrike">
              <a:solidFill>
                <a:schemeClr val="dk1"/>
              </a:solidFill>
              <a:latin typeface="Arial"/>
              <a:ea typeface="Arial"/>
              <a:cs typeface="Arial"/>
              <a:sym typeface="Arial"/>
            </a:endParaRPr>
          </a:p>
        </p:txBody>
      </p:sp>
      <p:sp>
        <p:nvSpPr>
          <p:cNvPr id="501" name="Shape 501"/>
          <p:cNvSpPr txBox="1"/>
          <p:nvPr>
            <p:ph idx="12" type="sldNum"/>
          </p:nvPr>
        </p:nvSpPr>
        <p:spPr>
          <a:xfrm>
            <a:off x="0" y="0"/>
            <a:ext cx="3000000" cy="3000000"/>
          </a:xfrm>
          <a:prstGeom prst="rect">
            <a:avLst/>
          </a:prstGeom>
          <a:noFill/>
          <a:ln>
            <a:noFill/>
          </a:ln>
        </p:spPr>
        <p:txBody>
          <a:bodyPr anchorCtr="0" anchor="t" bIns="45700" lIns="91425" rIns="91425" wrap="square" tIns="45700">
            <a:noAutofit/>
          </a:bodyPr>
          <a:lstStyle/>
          <a:p>
            <a:pPr indent="0" lvl="0" marL="0" marR="0" rtl="0" algn="r">
              <a:lnSpc>
                <a:spcPct val="100000"/>
              </a:lnSpc>
              <a:spcBef>
                <a:spcPts val="0"/>
              </a:spcBef>
              <a:spcAft>
                <a:spcPts val="0"/>
              </a:spcAft>
              <a:buClr>
                <a:srgbClr val="000000"/>
              </a:buClr>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Shape 5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16" name="Shape 516"/>
          <p:cNvSpPr txBox="1"/>
          <p:nvPr>
            <p:ph idx="1" type="body"/>
          </p:nvPr>
        </p:nvSpPr>
        <p:spPr>
          <a:xfrm>
            <a:off x="685800" y="4343400"/>
            <a:ext cx="5486399" cy="41148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dk1"/>
              </a:buClr>
              <a:buFont typeface="Arial"/>
              <a:buNone/>
            </a:pPr>
            <a:r>
              <a:t/>
            </a:r>
            <a:endParaRPr b="0" i="0" sz="1200" u="none" cap="none" strike="noStrike">
              <a:solidFill>
                <a:schemeClr val="dk1"/>
              </a:solidFill>
              <a:latin typeface="Calibri"/>
              <a:ea typeface="Calibri"/>
              <a:cs typeface="Calibri"/>
              <a:sym typeface="Calibri"/>
            </a:endParaRPr>
          </a:p>
        </p:txBody>
      </p:sp>
      <p:sp>
        <p:nvSpPr>
          <p:cNvPr id="517" name="Shape 517"/>
          <p:cNvSpPr txBox="1"/>
          <p:nvPr>
            <p:ph idx="12" type="sldNum"/>
          </p:nvPr>
        </p:nvSpPr>
        <p:spPr>
          <a:xfrm>
            <a:off x="3884612" y="8685213"/>
            <a:ext cx="2971799"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Shape 5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25" name="Shape 525"/>
          <p:cNvSpPr txBox="1"/>
          <p:nvPr>
            <p:ph idx="1" type="body"/>
          </p:nvPr>
        </p:nvSpPr>
        <p:spPr>
          <a:xfrm>
            <a:off x="685800" y="4343400"/>
            <a:ext cx="5486399" cy="41148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dk1"/>
              </a:buClr>
              <a:buFont typeface="Arial"/>
              <a:buNone/>
            </a:pPr>
            <a:r>
              <a:t/>
            </a:r>
            <a:endParaRPr b="0" i="0" sz="1200" u="none" cap="none" strike="noStrike">
              <a:solidFill>
                <a:schemeClr val="dk1"/>
              </a:solidFill>
              <a:latin typeface="Calibri"/>
              <a:ea typeface="Calibri"/>
              <a:cs typeface="Calibri"/>
              <a:sym typeface="Calibri"/>
            </a:endParaRPr>
          </a:p>
        </p:txBody>
      </p:sp>
      <p:sp>
        <p:nvSpPr>
          <p:cNvPr id="526" name="Shape 526"/>
          <p:cNvSpPr txBox="1"/>
          <p:nvPr>
            <p:ph idx="12" type="sldNum"/>
          </p:nvPr>
        </p:nvSpPr>
        <p:spPr>
          <a:xfrm>
            <a:off x="3884612" y="8685213"/>
            <a:ext cx="2971799"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Shape 53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35" name="Shape 535"/>
          <p:cNvSpPr txBox="1"/>
          <p:nvPr>
            <p:ph idx="1" type="body"/>
          </p:nvPr>
        </p:nvSpPr>
        <p:spPr>
          <a:xfrm>
            <a:off x="685800" y="4343400"/>
            <a:ext cx="5486399" cy="41148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dk1"/>
              </a:buClr>
              <a:buFont typeface="Arial"/>
              <a:buNone/>
            </a:pPr>
            <a:r>
              <a:t/>
            </a:r>
            <a:endParaRPr b="0" i="0" sz="1200" u="none" cap="none" strike="noStrike">
              <a:solidFill>
                <a:schemeClr val="dk1"/>
              </a:solidFill>
              <a:latin typeface="Calibri"/>
              <a:ea typeface="Calibri"/>
              <a:cs typeface="Calibri"/>
              <a:sym typeface="Calibri"/>
            </a:endParaRPr>
          </a:p>
        </p:txBody>
      </p:sp>
      <p:sp>
        <p:nvSpPr>
          <p:cNvPr id="536" name="Shape 536"/>
          <p:cNvSpPr txBox="1"/>
          <p:nvPr>
            <p:ph idx="12" type="sldNum"/>
          </p:nvPr>
        </p:nvSpPr>
        <p:spPr>
          <a:xfrm>
            <a:off x="3884612" y="8685213"/>
            <a:ext cx="2971799"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Shape 5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med" w="med" type="none"/>
            <a:tailEnd len="med" w="med" type="none"/>
          </a:ln>
        </p:spPr>
      </p:sp>
      <p:sp>
        <p:nvSpPr>
          <p:cNvPr id="544" name="Shape 544"/>
          <p:cNvSpPr txBox="1"/>
          <p:nvPr>
            <p:ph idx="1" type="body"/>
          </p:nvPr>
        </p:nvSpPr>
        <p:spPr>
          <a:xfrm>
            <a:off x="685800" y="4343400"/>
            <a:ext cx="5486399"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Discuss how PCF addresses Developer Productivity, Operational Efficiency, Enhanced Security Posture.  Examples:</a:t>
            </a: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Developer: Self-service platform, service provisioning/binding</a:t>
            </a: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Operational Efficiency: Automated platform, self-healing, troubleshooting efficiency, integrated monitoring &amp; logging.</a:t>
            </a: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Enhanced Security Posture:  Rapidly respond to vulnerabilities, zero-down deployments, hardened stemcells</a:t>
            </a: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a:t>
            </a: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Code Icon: http://3.bp.blogspot.com/-Is-IOWjqp6Q/VW_OvQWMuNI/AAAAAAAABAM/LdKc8p2f6tA/s1600/code.PNG</a:t>
            </a: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Sysadmin Icon: http://authors.juni.com/wp-content/uploads/2014/03/data29.png</a:t>
            </a: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buNone/>
            </a:pPr>
            <a:r>
              <a:rPr b="0" i="0" lang="en-US" sz="1100" u="none" cap="none" strike="noStrike">
                <a:solidFill>
                  <a:schemeClr val="dk1"/>
                </a:solidFill>
                <a:latin typeface="Arial"/>
                <a:ea typeface="Arial"/>
                <a:cs typeface="Arial"/>
                <a:sym typeface="Arial"/>
              </a:rPr>
              <a:t>Security Icon: http://www.pc-freak.net/images/ssh-how-to-login-with-password-provided-from-command-line-use-sshpass-to-run-same-command-to-forest-of-Linux-servers.png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Shape 55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55" name="Shape 555"/>
          <p:cNvSpPr txBox="1"/>
          <p:nvPr>
            <p:ph idx="1" type="body"/>
          </p:nvPr>
        </p:nvSpPr>
        <p:spPr>
          <a:xfrm>
            <a:off x="685800" y="4343400"/>
            <a:ext cx="5486399" cy="4114800"/>
          </a:xfrm>
          <a:prstGeom prst="rect">
            <a:avLst/>
          </a:prstGeom>
          <a:noFill/>
          <a:ln>
            <a:noFill/>
          </a:ln>
        </p:spPr>
        <p:txBody>
          <a:bodyPr anchorCtr="0" anchor="t" bIns="91425" lIns="91425" rIns="91425" wrap="square" tIns="91425">
            <a:noAutofit/>
          </a:bodyPr>
          <a:lstStyle/>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HOW PIVOTAL CAN HELP</a:t>
            </a: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Before we look specifically at building code, it’s helpful to get a big picture view of all that Pivotal has to offer that can help you be effective in quickly building and delivering applications. </a:t>
            </a: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US" sz="1100" u="sng" cap="none" strike="noStrike">
                <a:solidFill>
                  <a:schemeClr val="dk1"/>
                </a:solidFill>
                <a:latin typeface="Arial"/>
                <a:ea typeface="Arial"/>
                <a:cs typeface="Arial"/>
                <a:sym typeface="Arial"/>
              </a:rPr>
              <a:t>Developer Choice</a:t>
            </a: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rPr b="0" i="0" lang="en-US" sz="1100" u="none" cap="none" strike="noStrike">
                <a:solidFill>
                  <a:schemeClr val="dk1"/>
                </a:solidFill>
                <a:latin typeface="Arial"/>
                <a:ea typeface="Arial"/>
                <a:cs typeface="Arial"/>
                <a:sym typeface="Arial"/>
              </a:rPr>
              <a:t>Pivotal Cloud Foundry provides developers extreme choice in technologies that they choose to leverage in building their applications. </a:t>
            </a: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Languages: </a:t>
            </a:r>
            <a:r>
              <a:rPr b="0" i="0" lang="en-US" sz="1100" u="none" cap="none" strike="noStrike">
                <a:solidFill>
                  <a:schemeClr val="dk1"/>
                </a:solidFill>
                <a:latin typeface="Arial"/>
                <a:ea typeface="Arial"/>
                <a:cs typeface="Arial"/>
                <a:sym typeface="Arial"/>
              </a:rPr>
              <a:t>PCF offers build/deploy automation for many languages including, Java, .Net, PHP, Ruby, Python, node.js and Go. In addition, it is extensible, and can support automated build/package/deploy for other languages, runtimes and frameworks via buildpacks. </a:t>
            </a: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Clouds</a:t>
            </a:r>
            <a:r>
              <a:rPr b="0" i="0" lang="en-US" sz="1100" u="none" cap="none" strike="noStrike">
                <a:solidFill>
                  <a:schemeClr val="dk1"/>
                </a:solidFill>
                <a:latin typeface="Arial"/>
                <a:ea typeface="Arial"/>
                <a:cs typeface="Arial"/>
                <a:sym typeface="Arial"/>
              </a:rPr>
              <a:t>: PCF allows flexibility to run your applications on any cloud infrastructure, whether on-premise (vSphere, Openstack) or with major public cloud vendors (AWS, Azure, Google Cloud Platform). PCF also provides the extensibility to support new and future underlying infrastructures through the Cloud Provider Interface, an infrastructure API layer implemented by the cloud infrastructure provider. </a:t>
            </a: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Platform Services:</a:t>
            </a:r>
            <a:r>
              <a:rPr b="0" i="0" lang="en-US" sz="1100" u="none" cap="none" strike="noStrike">
                <a:solidFill>
                  <a:schemeClr val="dk1"/>
                </a:solidFill>
                <a:latin typeface="Arial"/>
                <a:ea typeface="Arial"/>
                <a:cs typeface="Arial"/>
                <a:sym typeface="Arial"/>
              </a:rPr>
              <a:t> Pivotal has a large and growing collection of developer services that developers can use to build applications rapidly. Services are available from Pivotal as well as its ISV partners. In addition, Pivotal also provides a means to access the large services ecosystems of the major public cloud providers. Finally, Pivotal services ecosystem continues to grow and provide a consistent developer experience thanks to the standardized Cloud Foundry Service Broker abstraction.</a:t>
            </a:r>
          </a:p>
          <a:p>
            <a:pPr indent="-171450" lvl="0" marL="171450" marR="0" rtl="0" algn="l">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OS:</a:t>
            </a:r>
            <a:r>
              <a:rPr b="0" i="0" lang="en-US" sz="1100" u="none" cap="none" strike="noStrike">
                <a:solidFill>
                  <a:schemeClr val="dk1"/>
                </a:solidFill>
                <a:latin typeface="Arial"/>
                <a:ea typeface="Arial"/>
                <a:cs typeface="Arial"/>
                <a:sym typeface="Arial"/>
              </a:rPr>
              <a:t> Many enterprises currently support mixed linux/windows based workloads. Pivotal Cloud Foundry allows enterprises to run both types of workloads natively on its elastic runtime.</a:t>
            </a: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i="0" lang="en-US" sz="1100" u="sng" cap="none" strike="noStrike">
                <a:solidFill>
                  <a:schemeClr val="dk1"/>
                </a:solidFill>
                <a:latin typeface="Arial"/>
                <a:ea typeface="Arial"/>
                <a:cs typeface="Arial"/>
                <a:sym typeface="Arial"/>
              </a:rPr>
              <a:t>Developer Support</a:t>
            </a: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1100" u="none" cap="none" strike="noStrike">
                <a:solidFill>
                  <a:schemeClr val="dk1"/>
                </a:solidFill>
                <a:latin typeface="Arial"/>
                <a:ea typeface="Arial"/>
                <a:cs typeface="Arial"/>
                <a:sym typeface="Arial"/>
              </a:rPr>
              <a:t>In addition to provide tremendous developer flexibility and choice around key technologies, Pivotal also automates and supports the full spectrum of activities during a software lifecycle. </a:t>
            </a:r>
          </a:p>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Project Management: Pivotal provides Pivotal Tracker, the popular agile project management tool, with built in analytics for delivery planning and prediction, and story linking, user feedback and 3</a:t>
            </a:r>
            <a:r>
              <a:rPr b="0" baseline="30000" i="0" lang="en-US" sz="1100" u="none" cap="none" strike="noStrike">
                <a:solidFill>
                  <a:schemeClr val="dk1"/>
                </a:solidFill>
                <a:latin typeface="Arial"/>
                <a:ea typeface="Arial"/>
                <a:cs typeface="Arial"/>
                <a:sym typeface="Arial"/>
              </a:rPr>
              <a:t>rd</a:t>
            </a:r>
            <a:r>
              <a:rPr b="0" i="0" lang="en-US" sz="1100" u="none" cap="none" strike="noStrike">
                <a:solidFill>
                  <a:schemeClr val="dk1"/>
                </a:solidFill>
                <a:latin typeface="Arial"/>
                <a:ea typeface="Arial"/>
                <a:cs typeface="Arial"/>
                <a:sym typeface="Arial"/>
              </a:rPr>
              <a:t> party integrations, (github, slack, zendesk) to maximize productivity and drive a virtuous feedback loop. </a:t>
            </a:r>
          </a:p>
          <a:p>
            <a:pPr indent="-17145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Coding – Pivotal provides the leading application framework (Spring) for Java developers along with .Net/Java access to Spring Cloud Services as well as other highly available developer services for rapid and high quality code development. </a:t>
            </a:r>
          </a:p>
          <a:p>
            <a:pPr indent="-17145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Build – Buildpacks provide automation for build, stage, package and deploy workflows in enterprise contexts, that enable not just deployment speed but also deployment consistency and a simplified user experience.</a:t>
            </a:r>
          </a:p>
          <a:p>
            <a:pPr indent="-17145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Provision – PCF’s built in quota allocation and provisioning framework allows for efficient self-service access that enables developers to become productive in minutes rather than months when trying to get access to configured compute capacity.</a:t>
            </a:r>
          </a:p>
          <a:p>
            <a:pPr indent="-17145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Test – PCF incorporates various tools for debugging and monitoring that can accelerate development by facilitating rapid build-test. Some capabilities that support this include aggregated logs (loggregator). Container SSH to connect securely to a running container, Metrics to monitor application behavior to known test inputs, etc. </a:t>
            </a:r>
          </a:p>
          <a:p>
            <a:pPr indent="-17145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Deploy – PCF provides Concourse, a built in CI/CD tool as well as support for Jenkins. Being an API driven platform, these tools can easily use the APIs to orchestrate a CD pipeline to automate testing and deployment.  </a:t>
            </a:r>
          </a:p>
          <a:p>
            <a:pPr indent="-17145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Manage – PCF provides various means of managing both the platform as well as users and running applications. The platform can be managed by directly calling APIs, or using the CLI or Apps Manager UI (which uses the API) to scale applications, inspect runtime environment configurations and status, etc. In addition, the platform provides Ops Manager to manage the the infrastructure and PCF deployment (using Bosh under the covers). </a:t>
            </a:r>
          </a:p>
          <a:p>
            <a:pPr indent="-171450" lvl="0" marL="171450" marR="0" rtl="0" algn="l">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Optimize – PCF enables metrics gathering and monitoring to enable developers to analyze application behavior in order to fix problems or enhance performance. </a:t>
            </a:r>
          </a:p>
          <a:p>
            <a:pPr indent="-17145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buClr>
                <a:schemeClr val="dk1"/>
              </a:buClr>
              <a:buFont typeface="Arial"/>
              <a:buNone/>
            </a:pPr>
            <a:r>
              <a:rPr b="0" i="0" lang="en-US" sz="1100" u="none" cap="none" strike="noStrike">
                <a:solidFill>
                  <a:schemeClr val="dk1"/>
                </a:solidFill>
                <a:latin typeface="Arial"/>
                <a:ea typeface="Arial"/>
                <a:cs typeface="Arial"/>
                <a:sym typeface="Arial"/>
              </a:rPr>
              <a:t>Security</a:t>
            </a:r>
          </a:p>
        </p:txBody>
      </p:sp>
      <p:sp>
        <p:nvSpPr>
          <p:cNvPr id="556" name="Shape 556"/>
          <p:cNvSpPr txBox="1"/>
          <p:nvPr>
            <p:ph idx="12" type="sldNum"/>
          </p:nvPr>
        </p:nvSpPr>
        <p:spPr>
          <a:xfrm>
            <a:off x="0" y="0"/>
            <a:ext cx="3000000" cy="3000000"/>
          </a:xfrm>
          <a:prstGeom prst="rect">
            <a:avLst/>
          </a:prstGeom>
          <a:noFill/>
          <a:ln>
            <a:noFill/>
          </a:ln>
        </p:spPr>
        <p:txBody>
          <a:bodyPr anchorCtr="0" anchor="t" bIns="45700" lIns="91425" rIns="91425" wrap="square" tIns="45700">
            <a:noAutofit/>
          </a:bodyPr>
          <a:lstStyle/>
          <a:p>
            <a:pPr indent="0" lvl="0" marL="0" marR="0" rtl="0" algn="r">
              <a:lnSpc>
                <a:spcPct val="100000"/>
              </a:lnSpc>
              <a:spcBef>
                <a:spcPts val="0"/>
              </a:spcBef>
              <a:spcAft>
                <a:spcPts val="0"/>
              </a:spcAft>
              <a:buClr>
                <a:srgbClr val="000000"/>
              </a:buClr>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8" name="Shape 8"/>
        <p:cNvGrpSpPr/>
        <p:nvPr/>
      </p:nvGrpSpPr>
      <p:grpSpPr>
        <a:xfrm>
          <a:off x="0" y="0"/>
          <a:ext cx="0" cy="0"/>
          <a:chOff x="0" y="0"/>
          <a:chExt cx="0" cy="0"/>
        </a:xfrm>
      </p:grpSpPr>
      <p:sp>
        <p:nvSpPr>
          <p:cNvPr id="9" name="Shape 9"/>
          <p:cNvSpPr txBox="1"/>
          <p:nvPr>
            <p:ph type="title"/>
          </p:nvPr>
        </p:nvSpPr>
        <p:spPr>
          <a:xfrm>
            <a:off x="457199" y="342231"/>
            <a:ext cx="6662271" cy="363558"/>
          </a:xfrm>
          <a:prstGeom prst="rect">
            <a:avLst/>
          </a:prstGeom>
          <a:noFill/>
          <a:ln>
            <a:noFill/>
          </a:ln>
        </p:spPr>
        <p:txBody>
          <a:bodyPr anchorCtr="0" anchor="ctr" bIns="91425" lIns="91425" rIns="91425" wrap="square" tIns="91425"/>
          <a:lstStyle>
            <a:lvl1pPr indent="0" lvl="0" marL="0" marR="0" rtl="0" algn="l">
              <a:spcBef>
                <a:spcPts val="0"/>
              </a:spcBef>
              <a:buClr>
                <a:schemeClr val="accent1"/>
              </a:buClr>
              <a:buSzPts val="1400"/>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10" name="Shape 10"/>
          <p:cNvSpPr txBox="1"/>
          <p:nvPr>
            <p:ph idx="1" type="body"/>
          </p:nvPr>
        </p:nvSpPr>
        <p:spPr>
          <a:xfrm>
            <a:off x="457200" y="1519381"/>
            <a:ext cx="8229600" cy="3075242"/>
          </a:xfrm>
          <a:prstGeom prst="rect">
            <a:avLst/>
          </a:prstGeom>
          <a:noFill/>
          <a:ln>
            <a:noFill/>
          </a:ln>
        </p:spPr>
        <p:txBody>
          <a:bodyPr anchorCtr="0" anchor="t" bIns="91425" lIns="91425" rIns="91425" wrap="square" tIns="91425"/>
          <a:lstStyle>
            <a:lvl1pPr indent="-165100" lvl="0" marL="342900" marR="0" rtl="0" algn="l">
              <a:spcBef>
                <a:spcPts val="560"/>
              </a:spcBef>
              <a:buClr>
                <a:srgbClr val="878787"/>
              </a:buClr>
              <a:buSzPts val="2800"/>
              <a:buFont typeface="Arial"/>
              <a:buChar char="•"/>
              <a:defRPr b="0" i="0" sz="2800" u="none" cap="none" strike="noStrike">
                <a:solidFill>
                  <a:srgbClr val="878787"/>
                </a:solidFill>
                <a:latin typeface="Source Sans Pro"/>
                <a:ea typeface="Source Sans Pro"/>
                <a:cs typeface="Source Sans Pro"/>
                <a:sym typeface="Source Sans Pro"/>
              </a:defRPr>
            </a:lvl1pPr>
            <a:lvl2pPr indent="-133350" lvl="1" marL="742950" marR="0" rtl="0" algn="l">
              <a:spcBef>
                <a:spcPts val="480"/>
              </a:spcBef>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101600" lvl="2" marL="1143000" marR="0" rtl="0" algn="l">
              <a:spcBef>
                <a:spcPts val="400"/>
              </a:spcBef>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114300" lvl="3" marL="1600200" marR="0" rtl="0" algn="l">
              <a:spcBef>
                <a:spcPts val="360"/>
              </a:spcBef>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indent="-114300" lvl="4" marL="2057400" marR="0" rtl="0" algn="l">
              <a:spcBef>
                <a:spcPts val="360"/>
              </a:spcBef>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cxnSp>
        <p:nvCxnSpPr>
          <p:cNvPr id="11" name="Shape 11"/>
          <p:cNvCxnSpPr/>
          <p:nvPr/>
        </p:nvCxnSpPr>
        <p:spPr>
          <a:xfrm>
            <a:off x="0" y="952606"/>
            <a:ext cx="9144000" cy="0"/>
          </a:xfrm>
          <a:prstGeom prst="straightConnector1">
            <a:avLst/>
          </a:prstGeom>
          <a:noFill/>
          <a:ln cap="flat" cmpd="sng" w="9525">
            <a:solidFill>
              <a:srgbClr val="E8E8E8"/>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Two Content">
    <p:spTree>
      <p:nvGrpSpPr>
        <p:cNvPr id="55" name="Shape 55"/>
        <p:cNvGrpSpPr/>
        <p:nvPr/>
      </p:nvGrpSpPr>
      <p:grpSpPr>
        <a:xfrm>
          <a:off x="0" y="0"/>
          <a:ext cx="0" cy="0"/>
          <a:chOff x="0" y="0"/>
          <a:chExt cx="0" cy="0"/>
        </a:xfrm>
      </p:grpSpPr>
      <p:sp>
        <p:nvSpPr>
          <p:cNvPr id="56" name="Shape 56"/>
          <p:cNvSpPr/>
          <p:nvPr/>
        </p:nvSpPr>
        <p:spPr>
          <a:xfrm>
            <a:off x="-7471" y="-52294"/>
            <a:ext cx="9218706" cy="5210736"/>
          </a:xfrm>
          <a:prstGeom prst="rect">
            <a:avLst/>
          </a:prstGeom>
          <a:solidFill>
            <a:schemeClr val="dk2"/>
          </a:solidFill>
          <a:ln>
            <a:noFill/>
          </a:ln>
          <a:effectLst>
            <a:outerShdw blurRad="40000" rotWithShape="0" dir="5400000" dist="20000">
              <a:srgbClr val="000000">
                <a:alpha val="37647"/>
              </a:srgbClr>
            </a:outerShdw>
          </a:effectLst>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7" name="Shape 57"/>
          <p:cNvSpPr/>
          <p:nvPr/>
        </p:nvSpPr>
        <p:spPr>
          <a:xfrm>
            <a:off x="4495799" y="948765"/>
            <a:ext cx="4722907" cy="4258235"/>
          </a:xfrm>
          <a:prstGeom prst="rect">
            <a:avLst/>
          </a:prstGeom>
          <a:solidFill>
            <a:schemeClr val="accen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8" name="Shape 58"/>
          <p:cNvSpPr txBox="1"/>
          <p:nvPr>
            <p:ph type="title"/>
          </p:nvPr>
        </p:nvSpPr>
        <p:spPr>
          <a:xfrm>
            <a:off x="231588" y="318403"/>
            <a:ext cx="8538884" cy="363558"/>
          </a:xfrm>
          <a:prstGeom prst="rect">
            <a:avLst/>
          </a:prstGeom>
          <a:noFill/>
          <a:ln>
            <a:noFill/>
          </a:ln>
        </p:spPr>
        <p:txBody>
          <a:bodyPr anchorCtr="0" anchor="ctr" bIns="91425" lIns="91425" rIns="91425" wrap="square" tIns="91425"/>
          <a:lstStyle>
            <a:lvl1pPr indent="0" lvl="0" marL="0" marR="0" rtl="0" algn="l">
              <a:spcBef>
                <a:spcPts val="0"/>
              </a:spcBef>
              <a:buClr>
                <a:schemeClr val="lt1"/>
              </a:buClr>
              <a:buSzPts val="1400"/>
              <a:buFont typeface="Source Sans Pro"/>
              <a:buNone/>
              <a:defRPr b="1" i="0" sz="2800" u="none" cap="none" strike="noStrike">
                <a:solidFill>
                  <a:schemeClr val="lt1"/>
                </a:solidFill>
                <a:latin typeface="Source Sans Pro"/>
                <a:ea typeface="Source Sans Pro"/>
                <a:cs typeface="Source Sans Pro"/>
                <a:sym typeface="Source Sans Pro"/>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59" name="Shape 59"/>
          <p:cNvSpPr txBox="1"/>
          <p:nvPr>
            <p:ph idx="1" type="body"/>
          </p:nvPr>
        </p:nvSpPr>
        <p:spPr>
          <a:xfrm>
            <a:off x="4728882" y="1192686"/>
            <a:ext cx="3957918" cy="3394472"/>
          </a:xfrm>
          <a:prstGeom prst="rect">
            <a:avLst/>
          </a:prstGeom>
          <a:noFill/>
          <a:ln>
            <a:noFill/>
          </a:ln>
        </p:spPr>
        <p:txBody>
          <a:bodyPr anchorCtr="0" anchor="t" bIns="91425" lIns="91425" rIns="91425" wrap="square" tIns="91425"/>
          <a:lstStyle>
            <a:lvl1pPr indent="-184150" lvl="0" marL="285750" marR="0" rtl="0" algn="l">
              <a:spcBef>
                <a:spcPts val="320"/>
              </a:spcBef>
              <a:spcAft>
                <a:spcPts val="600"/>
              </a:spcAft>
              <a:buClr>
                <a:schemeClr val="lt1"/>
              </a:buClr>
              <a:buSzPts val="1600"/>
              <a:buFont typeface="Arial"/>
              <a:buChar char="•"/>
              <a:defRPr b="0" i="0" sz="1600" u="none" cap="none" strike="noStrike">
                <a:solidFill>
                  <a:schemeClr val="lt1"/>
                </a:solidFill>
                <a:latin typeface="Source Sans Pro"/>
                <a:ea typeface="Source Sans Pro"/>
                <a:cs typeface="Source Sans Pro"/>
                <a:sym typeface="Source Sans Pro"/>
              </a:defRPr>
            </a:lvl1pPr>
            <a:lvl2pPr indent="0" lvl="1" marL="457200" marR="0" rtl="0" algn="l">
              <a:spcBef>
                <a:spcPts val="320"/>
              </a:spcBef>
              <a:buClr>
                <a:srgbClr val="878787"/>
              </a:buClr>
              <a:buSzPts val="2400"/>
              <a:buFont typeface="Arial"/>
              <a:buNone/>
              <a:defRPr b="0" i="0" sz="1600" u="none" cap="none" strike="noStrike">
                <a:solidFill>
                  <a:srgbClr val="878787"/>
                </a:solidFill>
                <a:latin typeface="Source Sans Pro"/>
                <a:ea typeface="Source Sans Pro"/>
                <a:cs typeface="Source Sans Pro"/>
                <a:sym typeface="Source Sans Pro"/>
              </a:defRPr>
            </a:lvl2pPr>
            <a:lvl3pPr indent="0" lvl="2" marL="914400" marR="0" rtl="0" algn="l">
              <a:spcBef>
                <a:spcPts val="280"/>
              </a:spcBef>
              <a:buClr>
                <a:srgbClr val="878787"/>
              </a:buClr>
              <a:buSzPts val="2000"/>
              <a:buFont typeface="Arial"/>
              <a:buNone/>
              <a:defRPr b="0" i="0" sz="1400" u="none" cap="none" strike="noStrike">
                <a:solidFill>
                  <a:srgbClr val="878787"/>
                </a:solidFill>
                <a:latin typeface="Source Sans Pro"/>
                <a:ea typeface="Source Sans Pro"/>
                <a:cs typeface="Source Sans Pro"/>
                <a:sym typeface="Source Sans Pro"/>
              </a:defRPr>
            </a:lvl3pPr>
            <a:lvl4pPr indent="0" lvl="3" marL="1371600" marR="0" rtl="0" algn="l">
              <a:spcBef>
                <a:spcPts val="240"/>
              </a:spcBef>
              <a:buClr>
                <a:srgbClr val="878787"/>
              </a:buClr>
              <a:buSzPts val="1800"/>
              <a:buFont typeface="Arial"/>
              <a:buNone/>
              <a:defRPr b="0" i="0" sz="1200" u="none" cap="none" strike="noStrike">
                <a:solidFill>
                  <a:srgbClr val="878787"/>
                </a:solidFill>
                <a:latin typeface="Source Sans Pro"/>
                <a:ea typeface="Source Sans Pro"/>
                <a:cs typeface="Source Sans Pro"/>
                <a:sym typeface="Source Sans Pro"/>
              </a:defRPr>
            </a:lvl4pPr>
            <a:lvl5pPr indent="0" lvl="4" marL="1828800" marR="0" rtl="0" algn="l">
              <a:spcBef>
                <a:spcPts val="240"/>
              </a:spcBef>
              <a:buClr>
                <a:srgbClr val="878787"/>
              </a:buClr>
              <a:buSzPts val="1800"/>
              <a:buFont typeface="Arial"/>
              <a:buNone/>
              <a:defRPr b="0" i="0" sz="1200" u="none" cap="none" strike="noStrike">
                <a:solidFill>
                  <a:srgbClr val="878787"/>
                </a:solidFill>
                <a:latin typeface="Source Sans Pro"/>
                <a:ea typeface="Source Sans Pro"/>
                <a:cs typeface="Source Sans Pro"/>
                <a:sym typeface="Source Sans Pro"/>
              </a:defRPr>
            </a:lvl5pPr>
            <a:lvl6pPr indent="-114300" lvl="5" marL="2514600" marR="0" rtl="0" algn="l">
              <a:spcBef>
                <a:spcPts val="360"/>
              </a:spcBef>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6pPr>
            <a:lvl7pPr indent="-114300" lvl="6" marL="2971800" marR="0" rtl="0" algn="l">
              <a:spcBef>
                <a:spcPts val="360"/>
              </a:spcBef>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7pPr>
            <a:lvl8pPr indent="-114300" lvl="7" marL="3429000" marR="0" rtl="0" algn="l">
              <a:spcBef>
                <a:spcPts val="360"/>
              </a:spcBef>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8pPr>
            <a:lvl9pPr indent="-114300" lvl="8" marL="3886200" marR="0" rtl="0" algn="l">
              <a:spcBef>
                <a:spcPts val="360"/>
              </a:spcBef>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60" name="Shape 60"/>
          <p:cNvSpPr/>
          <p:nvPr>
            <p:ph idx="2" type="pic"/>
          </p:nvPr>
        </p:nvSpPr>
        <p:spPr>
          <a:xfrm>
            <a:off x="0" y="956796"/>
            <a:ext cx="4495800" cy="4250204"/>
          </a:xfrm>
          <a:prstGeom prst="rect">
            <a:avLst/>
          </a:prstGeom>
          <a:noFill/>
          <a:ln>
            <a:noFill/>
          </a:ln>
        </p:spPr>
        <p:txBody>
          <a:bodyPr anchorCtr="0" anchor="t" bIns="91425" lIns="91425" rIns="91425" wrap="square" tIns="91425"/>
          <a:lstStyle>
            <a:lvl1pPr indent="-165100" lvl="0" marL="342900" marR="0" rtl="0" algn="l">
              <a:spcBef>
                <a:spcPts val="560"/>
              </a:spcBef>
              <a:buClr>
                <a:srgbClr val="878787"/>
              </a:buClr>
              <a:buSzPts val="2800"/>
              <a:buFont typeface="Arial"/>
              <a:buChar char="•"/>
              <a:defRPr b="0" i="0" sz="2800" u="none" cap="none" strike="noStrike">
                <a:solidFill>
                  <a:srgbClr val="878787"/>
                </a:solidFill>
                <a:latin typeface="Source Sans Pro"/>
                <a:ea typeface="Source Sans Pro"/>
                <a:cs typeface="Source Sans Pro"/>
                <a:sym typeface="Source Sans Pro"/>
              </a:defRPr>
            </a:lvl1pPr>
            <a:lvl2pPr indent="-133350" lvl="1" marL="742950" marR="0" rtl="0" algn="l">
              <a:spcBef>
                <a:spcPts val="480"/>
              </a:spcBef>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101600" lvl="2" marL="1143000" marR="0" rtl="0" algn="l">
              <a:spcBef>
                <a:spcPts val="400"/>
              </a:spcBef>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114300" lvl="3" marL="1600200" marR="0" rtl="0" algn="l">
              <a:spcBef>
                <a:spcPts val="360"/>
              </a:spcBef>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indent="-114300" lvl="4" marL="2057400" marR="0" rtl="0" algn="l">
              <a:spcBef>
                <a:spcPts val="360"/>
              </a:spcBef>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_Two Content">
    <p:spTree>
      <p:nvGrpSpPr>
        <p:cNvPr id="61" name="Shape 61"/>
        <p:cNvGrpSpPr/>
        <p:nvPr/>
      </p:nvGrpSpPr>
      <p:grpSpPr>
        <a:xfrm>
          <a:off x="0" y="0"/>
          <a:ext cx="0" cy="0"/>
          <a:chOff x="0" y="0"/>
          <a:chExt cx="0" cy="0"/>
        </a:xfrm>
      </p:grpSpPr>
      <p:sp>
        <p:nvSpPr>
          <p:cNvPr id="62" name="Shape 62"/>
          <p:cNvSpPr txBox="1"/>
          <p:nvPr>
            <p:ph type="title"/>
          </p:nvPr>
        </p:nvSpPr>
        <p:spPr>
          <a:xfrm>
            <a:off x="457199" y="342231"/>
            <a:ext cx="6662271" cy="363558"/>
          </a:xfrm>
          <a:prstGeom prst="rect">
            <a:avLst/>
          </a:prstGeom>
          <a:noFill/>
          <a:ln>
            <a:noFill/>
          </a:ln>
        </p:spPr>
        <p:txBody>
          <a:bodyPr anchorCtr="0" anchor="ctr" bIns="91425" lIns="91425" rIns="91425" wrap="square" tIns="91425"/>
          <a:lstStyle>
            <a:lvl1pPr indent="0" lvl="0" marL="0" marR="0" rtl="0" algn="l">
              <a:spcBef>
                <a:spcPts val="0"/>
              </a:spcBef>
              <a:buClr>
                <a:schemeClr val="accent1"/>
              </a:buClr>
              <a:buSzPts val="1400"/>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63" name="Shape 63"/>
          <p:cNvSpPr txBox="1"/>
          <p:nvPr>
            <p:ph idx="1" type="body"/>
          </p:nvPr>
        </p:nvSpPr>
        <p:spPr>
          <a:xfrm>
            <a:off x="457200" y="1200151"/>
            <a:ext cx="4038600" cy="3394472"/>
          </a:xfrm>
          <a:prstGeom prst="rect">
            <a:avLst/>
          </a:prstGeom>
          <a:noFill/>
          <a:ln>
            <a:noFill/>
          </a:ln>
        </p:spPr>
        <p:txBody>
          <a:bodyPr anchorCtr="0" anchor="t" bIns="91425" lIns="91425" rIns="91425" wrap="square" tIns="91425"/>
          <a:lstStyle>
            <a:lvl1pPr indent="0" lvl="0" marL="0" marR="0" rtl="0" algn="l">
              <a:spcBef>
                <a:spcPts val="320"/>
              </a:spcBef>
              <a:spcAft>
                <a:spcPts val="600"/>
              </a:spcAft>
              <a:buClr>
                <a:srgbClr val="878787"/>
              </a:buClr>
              <a:buSzPts val="2800"/>
              <a:buFont typeface="Arial"/>
              <a:buNone/>
              <a:defRPr b="0" i="0" sz="1600" u="none" cap="none" strike="noStrike">
                <a:solidFill>
                  <a:srgbClr val="878787"/>
                </a:solidFill>
                <a:latin typeface="Source Sans Pro"/>
                <a:ea typeface="Source Sans Pro"/>
                <a:cs typeface="Source Sans Pro"/>
                <a:sym typeface="Source Sans Pro"/>
              </a:defRPr>
            </a:lvl1pPr>
            <a:lvl2pPr indent="0" lvl="1" marL="457200" marR="0" rtl="0" algn="l">
              <a:spcBef>
                <a:spcPts val="320"/>
              </a:spcBef>
              <a:buClr>
                <a:srgbClr val="878787"/>
              </a:buClr>
              <a:buSzPts val="2400"/>
              <a:buFont typeface="Arial"/>
              <a:buNone/>
              <a:defRPr b="0" i="0" sz="1600" u="none" cap="none" strike="noStrike">
                <a:solidFill>
                  <a:srgbClr val="878787"/>
                </a:solidFill>
                <a:latin typeface="Source Sans Pro"/>
                <a:ea typeface="Source Sans Pro"/>
                <a:cs typeface="Source Sans Pro"/>
                <a:sym typeface="Source Sans Pro"/>
              </a:defRPr>
            </a:lvl2pPr>
            <a:lvl3pPr indent="0" lvl="2" marL="914400" marR="0" rtl="0" algn="l">
              <a:spcBef>
                <a:spcPts val="280"/>
              </a:spcBef>
              <a:buClr>
                <a:srgbClr val="878787"/>
              </a:buClr>
              <a:buSzPts val="2000"/>
              <a:buFont typeface="Arial"/>
              <a:buNone/>
              <a:defRPr b="0" i="0" sz="1400" u="none" cap="none" strike="noStrike">
                <a:solidFill>
                  <a:srgbClr val="878787"/>
                </a:solidFill>
                <a:latin typeface="Source Sans Pro"/>
                <a:ea typeface="Source Sans Pro"/>
                <a:cs typeface="Source Sans Pro"/>
                <a:sym typeface="Source Sans Pro"/>
              </a:defRPr>
            </a:lvl3pPr>
            <a:lvl4pPr indent="0" lvl="3" marL="1371600" marR="0" rtl="0" algn="l">
              <a:spcBef>
                <a:spcPts val="240"/>
              </a:spcBef>
              <a:buClr>
                <a:srgbClr val="878787"/>
              </a:buClr>
              <a:buSzPts val="1800"/>
              <a:buFont typeface="Arial"/>
              <a:buNone/>
              <a:defRPr b="0" i="0" sz="1200" u="none" cap="none" strike="noStrike">
                <a:solidFill>
                  <a:srgbClr val="878787"/>
                </a:solidFill>
                <a:latin typeface="Source Sans Pro"/>
                <a:ea typeface="Source Sans Pro"/>
                <a:cs typeface="Source Sans Pro"/>
                <a:sym typeface="Source Sans Pro"/>
              </a:defRPr>
            </a:lvl4pPr>
            <a:lvl5pPr indent="0" lvl="4" marL="1828800" marR="0" rtl="0" algn="l">
              <a:spcBef>
                <a:spcPts val="240"/>
              </a:spcBef>
              <a:buClr>
                <a:srgbClr val="878787"/>
              </a:buClr>
              <a:buSzPts val="1800"/>
              <a:buFont typeface="Arial"/>
              <a:buNone/>
              <a:defRPr b="0" i="0" sz="1200" u="none" cap="none" strike="noStrike">
                <a:solidFill>
                  <a:srgbClr val="878787"/>
                </a:solidFill>
                <a:latin typeface="Source Sans Pro"/>
                <a:ea typeface="Source Sans Pro"/>
                <a:cs typeface="Source Sans Pro"/>
                <a:sym typeface="Source Sans Pro"/>
              </a:defRPr>
            </a:lvl5pPr>
            <a:lvl6pPr indent="-114300" lvl="5" marL="2514600" marR="0" rtl="0" algn="l">
              <a:spcBef>
                <a:spcPts val="360"/>
              </a:spcBef>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6pPr>
            <a:lvl7pPr indent="-114300" lvl="6" marL="2971800" marR="0" rtl="0" algn="l">
              <a:spcBef>
                <a:spcPts val="360"/>
              </a:spcBef>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7pPr>
            <a:lvl8pPr indent="-114300" lvl="7" marL="3429000" marR="0" rtl="0" algn="l">
              <a:spcBef>
                <a:spcPts val="360"/>
              </a:spcBef>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8pPr>
            <a:lvl9pPr indent="-114300" lvl="8" marL="3886200" marR="0" rtl="0" algn="l">
              <a:spcBef>
                <a:spcPts val="360"/>
              </a:spcBef>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64" name="Shape 64"/>
          <p:cNvSpPr txBox="1"/>
          <p:nvPr>
            <p:ph idx="2" type="body"/>
          </p:nvPr>
        </p:nvSpPr>
        <p:spPr>
          <a:xfrm>
            <a:off x="4662394" y="3832344"/>
            <a:ext cx="4070350" cy="665162"/>
          </a:xfrm>
          <a:prstGeom prst="rect">
            <a:avLst/>
          </a:prstGeom>
          <a:noFill/>
          <a:ln>
            <a:noFill/>
          </a:ln>
        </p:spPr>
        <p:txBody>
          <a:bodyPr anchorCtr="0" anchor="t" bIns="91425" lIns="91425" rIns="91425" wrap="square" tIns="91425"/>
          <a:lstStyle>
            <a:lvl1pPr indent="0" lvl="0" marL="0" marR="0" rtl="0" algn="l">
              <a:spcBef>
                <a:spcPts val="220"/>
              </a:spcBef>
              <a:buClr>
                <a:srgbClr val="BFBFBF"/>
              </a:buClr>
              <a:buSzPts val="2800"/>
              <a:buFont typeface="Arial"/>
              <a:buNone/>
              <a:defRPr b="0" i="1" sz="1100" u="none" cap="none" strike="noStrike">
                <a:solidFill>
                  <a:srgbClr val="BFBFBF"/>
                </a:solidFill>
                <a:latin typeface="Source Sans Pro"/>
                <a:ea typeface="Source Sans Pro"/>
                <a:cs typeface="Source Sans Pro"/>
                <a:sym typeface="Source Sans Pro"/>
              </a:defRPr>
            </a:lvl1pPr>
            <a:lvl2pPr indent="0" lvl="1" marL="457200" marR="0" rtl="0" algn="l">
              <a:spcBef>
                <a:spcPts val="240"/>
              </a:spcBef>
              <a:buClr>
                <a:srgbClr val="878787"/>
              </a:buClr>
              <a:buSzPts val="2400"/>
              <a:buFont typeface="Arial"/>
              <a:buNone/>
              <a:defRPr b="0" i="0" sz="1200" u="none" cap="none" strike="noStrike">
                <a:solidFill>
                  <a:srgbClr val="878787"/>
                </a:solidFill>
                <a:latin typeface="Source Sans Pro"/>
                <a:ea typeface="Source Sans Pro"/>
                <a:cs typeface="Source Sans Pro"/>
                <a:sym typeface="Source Sans Pro"/>
              </a:defRPr>
            </a:lvl2pPr>
            <a:lvl3pPr indent="0" lvl="2" marL="914400" marR="0" rtl="0" algn="l">
              <a:spcBef>
                <a:spcPts val="220"/>
              </a:spcBef>
              <a:buClr>
                <a:srgbClr val="878787"/>
              </a:buClr>
              <a:buSzPts val="2000"/>
              <a:buFont typeface="Arial"/>
              <a:buNone/>
              <a:defRPr b="0" i="0" sz="1100" u="none" cap="none" strike="noStrike">
                <a:solidFill>
                  <a:srgbClr val="878787"/>
                </a:solidFill>
                <a:latin typeface="Source Sans Pro"/>
                <a:ea typeface="Source Sans Pro"/>
                <a:cs typeface="Source Sans Pro"/>
                <a:sym typeface="Source Sans Pro"/>
              </a:defRPr>
            </a:lvl3pPr>
            <a:lvl4pPr indent="0" lvl="3" marL="1371600" marR="0" rtl="0" algn="l">
              <a:spcBef>
                <a:spcPts val="210"/>
              </a:spcBef>
              <a:buClr>
                <a:srgbClr val="878787"/>
              </a:buClr>
              <a:buSzPts val="1800"/>
              <a:buFont typeface="Arial"/>
              <a:buNone/>
              <a:defRPr b="0" i="0" sz="1050" u="none" cap="none" strike="noStrike">
                <a:solidFill>
                  <a:srgbClr val="878787"/>
                </a:solidFill>
                <a:latin typeface="Source Sans Pro"/>
                <a:ea typeface="Source Sans Pro"/>
                <a:cs typeface="Source Sans Pro"/>
                <a:sym typeface="Source Sans Pro"/>
              </a:defRPr>
            </a:lvl4pPr>
            <a:lvl5pPr indent="0" lvl="4" marL="1828800" marR="0" rtl="0" algn="l">
              <a:spcBef>
                <a:spcPts val="210"/>
              </a:spcBef>
              <a:buClr>
                <a:srgbClr val="878787"/>
              </a:buClr>
              <a:buSzPts val="1800"/>
              <a:buFont typeface="Arial"/>
              <a:buNone/>
              <a:defRPr b="0" i="0" sz="105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65" name="Shape 65"/>
          <p:cNvSpPr/>
          <p:nvPr>
            <p:ph idx="3" type="pic"/>
          </p:nvPr>
        </p:nvSpPr>
        <p:spPr>
          <a:xfrm>
            <a:off x="4662488" y="1200150"/>
            <a:ext cx="4070350" cy="2430556"/>
          </a:xfrm>
          <a:prstGeom prst="rect">
            <a:avLst/>
          </a:prstGeom>
          <a:noFill/>
          <a:ln>
            <a:noFill/>
          </a:ln>
        </p:spPr>
        <p:txBody>
          <a:bodyPr anchorCtr="0" anchor="t" bIns="91425" lIns="91425" rIns="91425" wrap="square" tIns="91425"/>
          <a:lstStyle>
            <a:lvl1pPr indent="-165100" lvl="0" marL="342900" marR="0" rtl="0" algn="l">
              <a:spcBef>
                <a:spcPts val="560"/>
              </a:spcBef>
              <a:buClr>
                <a:srgbClr val="878787"/>
              </a:buClr>
              <a:buSzPts val="2800"/>
              <a:buFont typeface="Arial"/>
              <a:buChar char="•"/>
              <a:defRPr b="0" i="0" sz="2800" u="none" cap="none" strike="noStrike">
                <a:solidFill>
                  <a:srgbClr val="878787"/>
                </a:solidFill>
                <a:latin typeface="Source Sans Pro"/>
                <a:ea typeface="Source Sans Pro"/>
                <a:cs typeface="Source Sans Pro"/>
                <a:sym typeface="Source Sans Pro"/>
              </a:defRPr>
            </a:lvl1pPr>
            <a:lvl2pPr indent="-133350" lvl="1" marL="742950" marR="0" rtl="0" algn="l">
              <a:spcBef>
                <a:spcPts val="480"/>
              </a:spcBef>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101600" lvl="2" marL="1143000" marR="0" rtl="0" algn="l">
              <a:spcBef>
                <a:spcPts val="400"/>
              </a:spcBef>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114300" lvl="3" marL="1600200" marR="0" rtl="0" algn="l">
              <a:spcBef>
                <a:spcPts val="360"/>
              </a:spcBef>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indent="-114300" lvl="4" marL="2057400" marR="0" rtl="0" algn="l">
              <a:spcBef>
                <a:spcPts val="360"/>
              </a:spcBef>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cxnSp>
        <p:nvCxnSpPr>
          <p:cNvPr id="66" name="Shape 66"/>
          <p:cNvCxnSpPr/>
          <p:nvPr/>
        </p:nvCxnSpPr>
        <p:spPr>
          <a:xfrm>
            <a:off x="0" y="952606"/>
            <a:ext cx="9144000" cy="0"/>
          </a:xfrm>
          <a:prstGeom prst="straightConnector1">
            <a:avLst/>
          </a:prstGeom>
          <a:noFill/>
          <a:ln cap="flat" cmpd="sng" w="9525">
            <a:solidFill>
              <a:srgbClr val="E8E8E8"/>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67" name="Shape 67"/>
        <p:cNvGrpSpPr/>
        <p:nvPr/>
      </p:nvGrpSpPr>
      <p:grpSpPr>
        <a:xfrm>
          <a:off x="0" y="0"/>
          <a:ext cx="0" cy="0"/>
          <a:chOff x="0" y="0"/>
          <a:chExt cx="0" cy="0"/>
        </a:xfrm>
      </p:grpSpPr>
      <p:sp>
        <p:nvSpPr>
          <p:cNvPr id="68" name="Shape 68"/>
          <p:cNvSpPr txBox="1"/>
          <p:nvPr>
            <p:ph type="title"/>
          </p:nvPr>
        </p:nvSpPr>
        <p:spPr>
          <a:xfrm>
            <a:off x="457199" y="342231"/>
            <a:ext cx="6662271" cy="363558"/>
          </a:xfrm>
          <a:prstGeom prst="rect">
            <a:avLst/>
          </a:prstGeom>
          <a:noFill/>
          <a:ln>
            <a:noFill/>
          </a:ln>
        </p:spPr>
        <p:txBody>
          <a:bodyPr anchorCtr="0" anchor="ctr" bIns="91425" lIns="91425" rIns="91425" wrap="square" tIns="91425"/>
          <a:lstStyle>
            <a:lvl1pPr indent="0" lvl="0" marL="0" marR="0" rtl="0" algn="l">
              <a:spcBef>
                <a:spcPts val="0"/>
              </a:spcBef>
              <a:buClr>
                <a:schemeClr val="accent1"/>
              </a:buClr>
              <a:buSzPts val="1400"/>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69" name="Shape 69"/>
          <p:cNvSpPr txBox="1"/>
          <p:nvPr>
            <p:ph idx="1" type="body"/>
          </p:nvPr>
        </p:nvSpPr>
        <p:spPr>
          <a:xfrm>
            <a:off x="457200" y="1151335"/>
            <a:ext cx="4040188" cy="753600"/>
          </a:xfrm>
          <a:prstGeom prst="rect">
            <a:avLst/>
          </a:prstGeom>
          <a:noFill/>
          <a:ln>
            <a:noFill/>
          </a:ln>
        </p:spPr>
        <p:txBody>
          <a:bodyPr anchorCtr="0" anchor="b" bIns="91425" lIns="91425" rIns="91425" wrap="square" tIns="91425"/>
          <a:lstStyle>
            <a:lvl1pPr indent="0" lvl="0" marL="0" marR="0" rtl="0" algn="l">
              <a:spcBef>
                <a:spcPts val="480"/>
              </a:spcBef>
              <a:buClr>
                <a:srgbClr val="878787"/>
              </a:buClr>
              <a:buSzPts val="2800"/>
              <a:buFont typeface="Arial"/>
              <a:buNone/>
              <a:defRPr b="1" i="0" sz="2400" u="none" cap="none" strike="noStrike">
                <a:solidFill>
                  <a:srgbClr val="878787"/>
                </a:solidFill>
                <a:latin typeface="Source Sans Pro"/>
                <a:ea typeface="Source Sans Pro"/>
                <a:cs typeface="Source Sans Pro"/>
                <a:sym typeface="Source Sans Pro"/>
              </a:defRPr>
            </a:lvl1pPr>
            <a:lvl2pPr indent="0" lvl="1" marL="457200" marR="0" rtl="0" algn="l">
              <a:spcBef>
                <a:spcPts val="400"/>
              </a:spcBef>
              <a:buClr>
                <a:srgbClr val="878787"/>
              </a:buClr>
              <a:buSzPts val="2400"/>
              <a:buFont typeface="Arial"/>
              <a:buNone/>
              <a:defRPr b="1" i="0" sz="2000" u="none" cap="none" strike="noStrike">
                <a:solidFill>
                  <a:srgbClr val="878787"/>
                </a:solidFill>
                <a:latin typeface="Source Sans Pro"/>
                <a:ea typeface="Source Sans Pro"/>
                <a:cs typeface="Source Sans Pro"/>
                <a:sym typeface="Source Sans Pro"/>
              </a:defRPr>
            </a:lvl2pPr>
            <a:lvl3pPr indent="0" lvl="2" marL="914400" marR="0" rtl="0" algn="l">
              <a:spcBef>
                <a:spcPts val="360"/>
              </a:spcBef>
              <a:buClr>
                <a:srgbClr val="878787"/>
              </a:buClr>
              <a:buSzPts val="2000"/>
              <a:buFont typeface="Arial"/>
              <a:buNone/>
              <a:defRPr b="1" i="0" sz="1800" u="none" cap="none" strike="noStrike">
                <a:solidFill>
                  <a:srgbClr val="878787"/>
                </a:solidFill>
                <a:latin typeface="Source Sans Pro"/>
                <a:ea typeface="Source Sans Pro"/>
                <a:cs typeface="Source Sans Pro"/>
                <a:sym typeface="Source Sans Pro"/>
              </a:defRPr>
            </a:lvl3pPr>
            <a:lvl4pPr indent="0" lvl="3" marL="1371600" marR="0" rtl="0" algn="l">
              <a:spcBef>
                <a:spcPts val="320"/>
              </a:spcBef>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4pPr>
            <a:lvl5pPr indent="0" lvl="4" marL="1828800" marR="0" rtl="0" algn="l">
              <a:spcBef>
                <a:spcPts val="320"/>
              </a:spcBef>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5pPr>
            <a:lvl6pPr indent="0" lvl="5" marL="2286000" marR="0" rtl="0" algn="l">
              <a:spcBef>
                <a:spcPts val="320"/>
              </a:spcBef>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6pPr>
            <a:lvl7pPr indent="0" lvl="6" marL="2743200" marR="0" rtl="0" algn="l">
              <a:spcBef>
                <a:spcPts val="320"/>
              </a:spcBef>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7pPr>
            <a:lvl8pPr indent="0" lvl="7" marL="3200400" marR="0" rtl="0" algn="l">
              <a:spcBef>
                <a:spcPts val="320"/>
              </a:spcBef>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8pPr>
            <a:lvl9pPr indent="0" lvl="8" marL="3657600" marR="0" rtl="0" algn="l">
              <a:spcBef>
                <a:spcPts val="320"/>
              </a:spcBef>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70" name="Shape 70"/>
          <p:cNvSpPr txBox="1"/>
          <p:nvPr>
            <p:ph idx="2" type="body"/>
          </p:nvPr>
        </p:nvSpPr>
        <p:spPr>
          <a:xfrm>
            <a:off x="457200" y="2016580"/>
            <a:ext cx="4040188" cy="2578042"/>
          </a:xfrm>
          <a:prstGeom prst="rect">
            <a:avLst/>
          </a:prstGeom>
          <a:noFill/>
          <a:ln>
            <a:noFill/>
          </a:ln>
        </p:spPr>
        <p:txBody>
          <a:bodyPr anchorCtr="0" anchor="t" bIns="91425" lIns="91425" rIns="91425" wrap="square" tIns="91425"/>
          <a:lstStyle>
            <a:lvl1pPr indent="-215900" lvl="0" marL="342900" marR="0" rtl="0" algn="l">
              <a:spcBef>
                <a:spcPts val="400"/>
              </a:spcBef>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1pPr>
            <a:lvl2pPr indent="-158750" lvl="1" marL="742950" marR="0" rtl="0" algn="l">
              <a:spcBef>
                <a:spcPts val="400"/>
              </a:spcBef>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2pPr>
            <a:lvl3pPr indent="-101600" lvl="2" marL="1143000" marR="0" rtl="0" algn="l">
              <a:spcBef>
                <a:spcPts val="400"/>
              </a:spcBef>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101600" lvl="3" marL="1600200" marR="0" rtl="0" algn="l">
              <a:spcBef>
                <a:spcPts val="400"/>
              </a:spcBef>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4pPr>
            <a:lvl5pPr indent="-101600" lvl="4" marL="2057400" marR="0" rtl="0" algn="l">
              <a:spcBef>
                <a:spcPts val="400"/>
              </a:spcBef>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5pPr>
            <a:lvl6pPr indent="-127000" lvl="5" marL="2514600" marR="0" rtl="0" algn="l">
              <a:spcBef>
                <a:spcPts val="320"/>
              </a:spcBef>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6pPr>
            <a:lvl7pPr indent="-127000" lvl="6" marL="2971800" marR="0" rtl="0" algn="l">
              <a:spcBef>
                <a:spcPts val="320"/>
              </a:spcBef>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7pPr>
            <a:lvl8pPr indent="-127000" lvl="7" marL="3429000" marR="0" rtl="0" algn="l">
              <a:spcBef>
                <a:spcPts val="320"/>
              </a:spcBef>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8pPr>
            <a:lvl9pPr indent="-127000" lvl="8" marL="3886200" marR="0" rtl="0" algn="l">
              <a:spcBef>
                <a:spcPts val="320"/>
              </a:spcBef>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9pPr>
          </a:lstStyle>
          <a:p/>
        </p:txBody>
      </p:sp>
      <p:sp>
        <p:nvSpPr>
          <p:cNvPr id="71" name="Shape 71"/>
          <p:cNvSpPr txBox="1"/>
          <p:nvPr>
            <p:ph idx="3" type="body"/>
          </p:nvPr>
        </p:nvSpPr>
        <p:spPr>
          <a:xfrm>
            <a:off x="4645026" y="1151335"/>
            <a:ext cx="4041775" cy="753600"/>
          </a:xfrm>
          <a:prstGeom prst="rect">
            <a:avLst/>
          </a:prstGeom>
          <a:noFill/>
          <a:ln>
            <a:noFill/>
          </a:ln>
        </p:spPr>
        <p:txBody>
          <a:bodyPr anchorCtr="0" anchor="b" bIns="91425" lIns="91425" rIns="91425" wrap="square" tIns="91425"/>
          <a:lstStyle>
            <a:lvl1pPr indent="0" lvl="0" marL="0" marR="0" rtl="0" algn="l">
              <a:spcBef>
                <a:spcPts val="480"/>
              </a:spcBef>
              <a:buClr>
                <a:srgbClr val="878787"/>
              </a:buClr>
              <a:buSzPts val="2800"/>
              <a:buFont typeface="Arial"/>
              <a:buNone/>
              <a:defRPr b="1" i="0" sz="2400" u="none" cap="none" strike="noStrike">
                <a:solidFill>
                  <a:srgbClr val="878787"/>
                </a:solidFill>
                <a:latin typeface="Source Sans Pro"/>
                <a:ea typeface="Source Sans Pro"/>
                <a:cs typeface="Source Sans Pro"/>
                <a:sym typeface="Source Sans Pro"/>
              </a:defRPr>
            </a:lvl1pPr>
            <a:lvl2pPr indent="0" lvl="1" marL="457200" marR="0" rtl="0" algn="l">
              <a:spcBef>
                <a:spcPts val="400"/>
              </a:spcBef>
              <a:buClr>
                <a:srgbClr val="878787"/>
              </a:buClr>
              <a:buSzPts val="2400"/>
              <a:buFont typeface="Arial"/>
              <a:buNone/>
              <a:defRPr b="1" i="0" sz="2000" u="none" cap="none" strike="noStrike">
                <a:solidFill>
                  <a:srgbClr val="878787"/>
                </a:solidFill>
                <a:latin typeface="Source Sans Pro"/>
                <a:ea typeface="Source Sans Pro"/>
                <a:cs typeface="Source Sans Pro"/>
                <a:sym typeface="Source Sans Pro"/>
              </a:defRPr>
            </a:lvl2pPr>
            <a:lvl3pPr indent="0" lvl="2" marL="914400" marR="0" rtl="0" algn="l">
              <a:spcBef>
                <a:spcPts val="360"/>
              </a:spcBef>
              <a:buClr>
                <a:srgbClr val="878787"/>
              </a:buClr>
              <a:buSzPts val="2000"/>
              <a:buFont typeface="Arial"/>
              <a:buNone/>
              <a:defRPr b="1" i="0" sz="1800" u="none" cap="none" strike="noStrike">
                <a:solidFill>
                  <a:srgbClr val="878787"/>
                </a:solidFill>
                <a:latin typeface="Source Sans Pro"/>
                <a:ea typeface="Source Sans Pro"/>
                <a:cs typeface="Source Sans Pro"/>
                <a:sym typeface="Source Sans Pro"/>
              </a:defRPr>
            </a:lvl3pPr>
            <a:lvl4pPr indent="0" lvl="3" marL="1371600" marR="0" rtl="0" algn="l">
              <a:spcBef>
                <a:spcPts val="320"/>
              </a:spcBef>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4pPr>
            <a:lvl5pPr indent="0" lvl="4" marL="1828800" marR="0" rtl="0" algn="l">
              <a:spcBef>
                <a:spcPts val="320"/>
              </a:spcBef>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5pPr>
            <a:lvl6pPr indent="0" lvl="5" marL="2286000" marR="0" rtl="0" algn="l">
              <a:spcBef>
                <a:spcPts val="320"/>
              </a:spcBef>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6pPr>
            <a:lvl7pPr indent="0" lvl="6" marL="2743200" marR="0" rtl="0" algn="l">
              <a:spcBef>
                <a:spcPts val="320"/>
              </a:spcBef>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7pPr>
            <a:lvl8pPr indent="0" lvl="7" marL="3200400" marR="0" rtl="0" algn="l">
              <a:spcBef>
                <a:spcPts val="320"/>
              </a:spcBef>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8pPr>
            <a:lvl9pPr indent="0" lvl="8" marL="3657600" marR="0" rtl="0" algn="l">
              <a:spcBef>
                <a:spcPts val="320"/>
              </a:spcBef>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72" name="Shape 72"/>
          <p:cNvSpPr txBox="1"/>
          <p:nvPr>
            <p:ph idx="4" type="body"/>
          </p:nvPr>
        </p:nvSpPr>
        <p:spPr>
          <a:xfrm>
            <a:off x="4645026" y="2016580"/>
            <a:ext cx="4041775" cy="2578042"/>
          </a:xfrm>
          <a:prstGeom prst="rect">
            <a:avLst/>
          </a:prstGeom>
          <a:noFill/>
          <a:ln>
            <a:noFill/>
          </a:ln>
        </p:spPr>
        <p:txBody>
          <a:bodyPr anchorCtr="0" anchor="t" bIns="91425" lIns="91425" rIns="91425" wrap="square" tIns="91425"/>
          <a:lstStyle>
            <a:lvl1pPr indent="-215900" lvl="0" marL="342900" marR="0" rtl="0" algn="l">
              <a:spcBef>
                <a:spcPts val="400"/>
              </a:spcBef>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1pPr>
            <a:lvl2pPr indent="-158750" lvl="1" marL="742950" marR="0" rtl="0" algn="l">
              <a:spcBef>
                <a:spcPts val="400"/>
              </a:spcBef>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2pPr>
            <a:lvl3pPr indent="-101600" lvl="2" marL="1143000" marR="0" rtl="0" algn="l">
              <a:spcBef>
                <a:spcPts val="400"/>
              </a:spcBef>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101600" lvl="3" marL="1600200" marR="0" rtl="0" algn="l">
              <a:spcBef>
                <a:spcPts val="400"/>
              </a:spcBef>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4pPr>
            <a:lvl5pPr indent="-101600" lvl="4" marL="2057400" marR="0" rtl="0" algn="l">
              <a:spcBef>
                <a:spcPts val="400"/>
              </a:spcBef>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5pPr>
            <a:lvl6pPr indent="-127000" lvl="5" marL="2514600" marR="0" rtl="0" algn="l">
              <a:spcBef>
                <a:spcPts val="320"/>
              </a:spcBef>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6pPr>
            <a:lvl7pPr indent="-127000" lvl="6" marL="2971800" marR="0" rtl="0" algn="l">
              <a:spcBef>
                <a:spcPts val="320"/>
              </a:spcBef>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7pPr>
            <a:lvl8pPr indent="-127000" lvl="7" marL="3429000" marR="0" rtl="0" algn="l">
              <a:spcBef>
                <a:spcPts val="320"/>
              </a:spcBef>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8pPr>
            <a:lvl9pPr indent="-127000" lvl="8" marL="3886200" marR="0" rtl="0" algn="l">
              <a:spcBef>
                <a:spcPts val="320"/>
              </a:spcBef>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9pPr>
          </a:lstStyle>
          <a:p/>
        </p:txBody>
      </p:sp>
      <p:cxnSp>
        <p:nvCxnSpPr>
          <p:cNvPr id="73" name="Shape 73"/>
          <p:cNvCxnSpPr/>
          <p:nvPr/>
        </p:nvCxnSpPr>
        <p:spPr>
          <a:xfrm>
            <a:off x="0" y="952606"/>
            <a:ext cx="9144000" cy="0"/>
          </a:xfrm>
          <a:prstGeom prst="straightConnector1">
            <a:avLst/>
          </a:prstGeom>
          <a:noFill/>
          <a:ln cap="flat" cmpd="sng" w="9525">
            <a:solidFill>
              <a:srgbClr val="E8E8E8"/>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74" name="Shape 74"/>
        <p:cNvGrpSpPr/>
        <p:nvPr/>
      </p:nvGrpSpPr>
      <p:grpSpPr>
        <a:xfrm>
          <a:off x="0" y="0"/>
          <a:ext cx="0" cy="0"/>
          <a:chOff x="0" y="0"/>
          <a:chExt cx="0" cy="0"/>
        </a:xfrm>
      </p:grpSpPr>
      <p:sp>
        <p:nvSpPr>
          <p:cNvPr id="75" name="Shape 75"/>
          <p:cNvSpPr/>
          <p:nvPr/>
        </p:nvSpPr>
        <p:spPr>
          <a:xfrm>
            <a:off x="0" y="0"/>
            <a:ext cx="9144000" cy="5143500"/>
          </a:xfrm>
          <a:prstGeom prst="rect">
            <a:avLst/>
          </a:prstGeom>
          <a:solidFill>
            <a:schemeClr val="dk2"/>
          </a:solidFill>
          <a:ln>
            <a:noFill/>
          </a:ln>
          <a:effectLst>
            <a:outerShdw blurRad="40000" rotWithShape="0" dir="5400000" dist="20000">
              <a:srgbClr val="000000">
                <a:alpha val="37647"/>
              </a:srgbClr>
            </a:outerShdw>
          </a:effectLst>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6" name="Shape 76"/>
          <p:cNvSpPr txBox="1"/>
          <p:nvPr>
            <p:ph type="title"/>
          </p:nvPr>
        </p:nvSpPr>
        <p:spPr>
          <a:xfrm>
            <a:off x="0" y="373780"/>
            <a:ext cx="9144000" cy="300461"/>
          </a:xfrm>
          <a:prstGeom prst="rect">
            <a:avLst/>
          </a:prstGeom>
          <a:noFill/>
          <a:ln>
            <a:noFill/>
          </a:ln>
        </p:spPr>
        <p:txBody>
          <a:bodyPr anchorCtr="0" anchor="ctr" bIns="91425" lIns="91425" rIns="91425" wrap="square" tIns="91425"/>
          <a:lstStyle>
            <a:lvl1pPr indent="0" lvl="0" marL="0" marR="0" rtl="0" algn="ctr">
              <a:spcBef>
                <a:spcPts val="0"/>
              </a:spcBef>
              <a:buClr>
                <a:schemeClr val="accent1"/>
              </a:buClr>
              <a:buSzPts val="1400"/>
              <a:buFont typeface="Source Sans Pro"/>
              <a:buNone/>
              <a:defRPr b="1" i="0" sz="1800" u="none" cap="none" strike="noStrike">
                <a:solidFill>
                  <a:schemeClr val="accent1"/>
                </a:solidFill>
                <a:latin typeface="Source Sans Pro"/>
                <a:ea typeface="Source Sans Pro"/>
                <a:cs typeface="Source Sans Pro"/>
                <a:sym typeface="Source Sans Pro"/>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77" name="Shape 77"/>
          <p:cNvSpPr txBox="1"/>
          <p:nvPr>
            <p:ph idx="1" type="body"/>
          </p:nvPr>
        </p:nvSpPr>
        <p:spPr>
          <a:xfrm>
            <a:off x="1042147" y="1770529"/>
            <a:ext cx="7059706" cy="1377484"/>
          </a:xfrm>
          <a:prstGeom prst="rect">
            <a:avLst/>
          </a:prstGeom>
          <a:noFill/>
          <a:ln>
            <a:noFill/>
          </a:ln>
        </p:spPr>
        <p:txBody>
          <a:bodyPr anchorCtr="0" anchor="t" bIns="91425" lIns="91425" rIns="91425" wrap="square" tIns="91425"/>
          <a:lstStyle>
            <a:lvl1pPr indent="0" lvl="0" marL="0" marR="0" rtl="0" algn="ctr">
              <a:spcBef>
                <a:spcPts val="560"/>
              </a:spcBef>
              <a:buClr>
                <a:srgbClr val="FFFFFF"/>
              </a:buClr>
              <a:buSzPts val="2800"/>
              <a:buFont typeface="Arial"/>
              <a:buNone/>
              <a:defRPr b="0" i="0" sz="2800" u="none" cap="none" strike="noStrike">
                <a:solidFill>
                  <a:srgbClr val="FFFFFF"/>
                </a:solidFill>
                <a:latin typeface="Source Sans Pro"/>
                <a:ea typeface="Source Sans Pro"/>
                <a:cs typeface="Source Sans Pro"/>
                <a:sym typeface="Source Sans Pro"/>
              </a:defRPr>
            </a:lvl1pPr>
            <a:lvl2pPr indent="0" lvl="1" marL="457200" marR="0" rtl="0" algn="ctr">
              <a:spcBef>
                <a:spcPts val="480"/>
              </a:spcBef>
              <a:buClr>
                <a:srgbClr val="878787"/>
              </a:buClr>
              <a:buSzPts val="2400"/>
              <a:buFont typeface="Arial"/>
              <a:buNone/>
              <a:defRPr b="0" i="0" sz="2400" u="none" cap="none" strike="noStrike">
                <a:solidFill>
                  <a:srgbClr val="878787"/>
                </a:solidFill>
                <a:latin typeface="Source Sans Pro"/>
                <a:ea typeface="Source Sans Pro"/>
                <a:cs typeface="Source Sans Pro"/>
                <a:sym typeface="Source Sans Pro"/>
              </a:defRPr>
            </a:lvl2pPr>
            <a:lvl3pPr indent="0" lvl="2" marL="914400" marR="0" rtl="0" algn="ctr">
              <a:spcBef>
                <a:spcPts val="400"/>
              </a:spcBef>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0" lvl="3" marL="1371600" marR="0" rtl="0" algn="ctr">
              <a:spcBef>
                <a:spcPts val="360"/>
              </a:spcBef>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4pPr>
            <a:lvl5pPr indent="0" lvl="4" marL="1828800" marR="0" rtl="0" algn="ctr">
              <a:spcBef>
                <a:spcPts val="360"/>
              </a:spcBef>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pic>
        <p:nvPicPr>
          <p:cNvPr descr="Pattern1.png" id="78" name="Shape 78"/>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79" name="Shape 79"/>
        <p:cNvGrpSpPr/>
        <p:nvPr/>
      </p:nvGrpSpPr>
      <p:grpSpPr>
        <a:xfrm>
          <a:off x="0" y="0"/>
          <a:ext cx="0" cy="0"/>
          <a:chOff x="0" y="0"/>
          <a:chExt cx="0" cy="0"/>
        </a:xfrm>
      </p:grpSpPr>
      <p:sp>
        <p:nvSpPr>
          <p:cNvPr id="80" name="Shape 80"/>
          <p:cNvSpPr/>
          <p:nvPr/>
        </p:nvSpPr>
        <p:spPr>
          <a:xfrm>
            <a:off x="-67234" y="-126999"/>
            <a:ext cx="9226176" cy="5285441"/>
          </a:xfrm>
          <a:prstGeom prst="rect">
            <a:avLst/>
          </a:prstGeom>
          <a:solidFill>
            <a:srgbClr val="97ACB5"/>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accent3"/>
              </a:solidFill>
              <a:latin typeface="Arial"/>
              <a:ea typeface="Arial"/>
              <a:cs typeface="Arial"/>
              <a:sym typeface="Arial"/>
            </a:endParaRPr>
          </a:p>
        </p:txBody>
      </p:sp>
      <p:sp>
        <p:nvSpPr>
          <p:cNvPr id="81" name="Shape 81"/>
          <p:cNvSpPr txBox="1"/>
          <p:nvPr>
            <p:ph type="title"/>
          </p:nvPr>
        </p:nvSpPr>
        <p:spPr>
          <a:xfrm>
            <a:off x="239056" y="465167"/>
            <a:ext cx="8516471" cy="376792"/>
          </a:xfrm>
          <a:prstGeom prst="rect">
            <a:avLst/>
          </a:prstGeom>
          <a:noFill/>
          <a:ln>
            <a:noFill/>
          </a:ln>
        </p:spPr>
        <p:txBody>
          <a:bodyPr anchorCtr="0" anchor="b" bIns="91425" lIns="91425" rIns="91425" wrap="square" tIns="91425"/>
          <a:lstStyle>
            <a:lvl1pPr indent="0" lvl="0" marL="0" marR="0" rtl="0" algn="l">
              <a:spcBef>
                <a:spcPts val="0"/>
              </a:spcBef>
              <a:buClr>
                <a:srgbClr val="FFFFFF"/>
              </a:buClr>
              <a:buSzPts val="1400"/>
              <a:buFont typeface="Source Sans Pro"/>
              <a:buNone/>
              <a:defRPr b="0" i="0" sz="2800" u="none" cap="none" strike="noStrike">
                <a:solidFill>
                  <a:srgbClr val="FFFFFF"/>
                </a:solidFill>
                <a:latin typeface="Source Sans Pro"/>
                <a:ea typeface="Source Sans Pro"/>
                <a:cs typeface="Source Sans Pro"/>
                <a:sym typeface="Source Sans Pro"/>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82" name="Shape 82"/>
          <p:cNvSpPr/>
          <p:nvPr>
            <p:ph idx="2" type="pic"/>
          </p:nvPr>
        </p:nvSpPr>
        <p:spPr>
          <a:xfrm>
            <a:off x="-82176" y="1105647"/>
            <a:ext cx="9226176" cy="4037853"/>
          </a:xfrm>
          <a:prstGeom prst="rect">
            <a:avLst/>
          </a:prstGeom>
          <a:noFill/>
          <a:ln>
            <a:noFill/>
          </a:ln>
        </p:spPr>
        <p:txBody>
          <a:bodyPr anchorCtr="0" anchor="t" bIns="91425" lIns="91425" rIns="91425" wrap="square" tIns="91425"/>
          <a:lstStyle>
            <a:lvl1pPr indent="0" lvl="0" marL="0" marR="0" rtl="0" algn="l">
              <a:spcBef>
                <a:spcPts val="640"/>
              </a:spcBef>
              <a:buClr>
                <a:srgbClr val="878787"/>
              </a:buClr>
              <a:buSzPts val="1400"/>
              <a:buFont typeface="Arial"/>
              <a:buNone/>
              <a:defRPr b="0" i="0" sz="3200" u="none" cap="none" strike="noStrike">
                <a:solidFill>
                  <a:srgbClr val="878787"/>
                </a:solidFill>
                <a:latin typeface="Source Sans Pro"/>
                <a:ea typeface="Source Sans Pro"/>
                <a:cs typeface="Source Sans Pro"/>
                <a:sym typeface="Source Sans Pro"/>
              </a:defRPr>
            </a:lvl1pPr>
            <a:lvl2pPr indent="0" lvl="1" marL="457200" marR="0" rtl="0" algn="l">
              <a:spcBef>
                <a:spcPts val="560"/>
              </a:spcBef>
              <a:buClr>
                <a:srgbClr val="878787"/>
              </a:buClr>
              <a:buSzPts val="1400"/>
              <a:buFont typeface="Arial"/>
              <a:buNone/>
              <a:defRPr b="0" i="0" sz="2800" u="none" cap="none" strike="noStrike">
                <a:solidFill>
                  <a:srgbClr val="878787"/>
                </a:solidFill>
                <a:latin typeface="Source Sans Pro"/>
                <a:ea typeface="Source Sans Pro"/>
                <a:cs typeface="Source Sans Pro"/>
                <a:sym typeface="Source Sans Pro"/>
              </a:defRPr>
            </a:lvl2pPr>
            <a:lvl3pPr indent="0" lvl="2" marL="914400" marR="0" rtl="0" algn="l">
              <a:spcBef>
                <a:spcPts val="480"/>
              </a:spcBef>
              <a:buClr>
                <a:srgbClr val="878787"/>
              </a:buClr>
              <a:buSzPts val="1400"/>
              <a:buFont typeface="Arial"/>
              <a:buNone/>
              <a:defRPr b="0" i="0" sz="2400" u="none" cap="none" strike="noStrike">
                <a:solidFill>
                  <a:srgbClr val="878787"/>
                </a:solidFill>
                <a:latin typeface="Source Sans Pro"/>
                <a:ea typeface="Source Sans Pro"/>
                <a:cs typeface="Source Sans Pro"/>
                <a:sym typeface="Source Sans Pro"/>
              </a:defRPr>
            </a:lvl3pPr>
            <a:lvl4pPr indent="0" lvl="3" marL="1371600" marR="0" rtl="0" algn="l">
              <a:spcBef>
                <a:spcPts val="400"/>
              </a:spcBef>
              <a:buClr>
                <a:srgbClr val="878787"/>
              </a:buClr>
              <a:buSzPts val="1400"/>
              <a:buFont typeface="Arial"/>
              <a:buNone/>
              <a:defRPr b="0" i="0" sz="2000" u="none" cap="none" strike="noStrike">
                <a:solidFill>
                  <a:srgbClr val="878787"/>
                </a:solidFill>
                <a:latin typeface="Source Sans Pro"/>
                <a:ea typeface="Source Sans Pro"/>
                <a:cs typeface="Source Sans Pro"/>
                <a:sym typeface="Source Sans Pro"/>
              </a:defRPr>
            </a:lvl4pPr>
            <a:lvl5pPr indent="0" lvl="4" marL="1828800" marR="0" rtl="0" algn="l">
              <a:spcBef>
                <a:spcPts val="400"/>
              </a:spcBef>
              <a:buClr>
                <a:srgbClr val="878787"/>
              </a:buClr>
              <a:buSzPts val="1400"/>
              <a:buFont typeface="Arial"/>
              <a:buNone/>
              <a:defRPr b="0" i="0" sz="2000" u="none" cap="none" strike="noStrike">
                <a:solidFill>
                  <a:srgbClr val="878787"/>
                </a:solidFill>
                <a:latin typeface="Source Sans Pro"/>
                <a:ea typeface="Source Sans Pro"/>
                <a:cs typeface="Source Sans Pro"/>
                <a:sym typeface="Source Sans Pro"/>
              </a:defRPr>
            </a:lvl5pPr>
            <a:lvl6pPr indent="0" lvl="5" marL="2286000" marR="0" rtl="0" algn="l">
              <a:spcBef>
                <a:spcPts val="400"/>
              </a:spcBef>
              <a:buClr>
                <a:schemeClr val="dk1"/>
              </a:buClr>
              <a:buSzPts val="1400"/>
              <a:buFont typeface="Arial"/>
              <a:buNone/>
              <a:defRPr b="0" i="0" sz="2000" u="none" cap="none" strike="noStrike">
                <a:solidFill>
                  <a:schemeClr val="dk1"/>
                </a:solidFill>
                <a:latin typeface="Source Sans Pro"/>
                <a:ea typeface="Source Sans Pro"/>
                <a:cs typeface="Source Sans Pro"/>
                <a:sym typeface="Source Sans Pro"/>
              </a:defRPr>
            </a:lvl6pPr>
            <a:lvl7pPr indent="0" lvl="6" marL="2743200" marR="0" rtl="0" algn="l">
              <a:spcBef>
                <a:spcPts val="400"/>
              </a:spcBef>
              <a:buClr>
                <a:schemeClr val="dk1"/>
              </a:buClr>
              <a:buSzPts val="1400"/>
              <a:buFont typeface="Arial"/>
              <a:buNone/>
              <a:defRPr b="0" i="0" sz="2000" u="none" cap="none" strike="noStrike">
                <a:solidFill>
                  <a:schemeClr val="dk1"/>
                </a:solidFill>
                <a:latin typeface="Source Sans Pro"/>
                <a:ea typeface="Source Sans Pro"/>
                <a:cs typeface="Source Sans Pro"/>
                <a:sym typeface="Source Sans Pro"/>
              </a:defRPr>
            </a:lvl7pPr>
            <a:lvl8pPr indent="0" lvl="7" marL="3200400" marR="0" rtl="0" algn="l">
              <a:spcBef>
                <a:spcPts val="400"/>
              </a:spcBef>
              <a:buClr>
                <a:schemeClr val="dk1"/>
              </a:buClr>
              <a:buSzPts val="1400"/>
              <a:buFont typeface="Arial"/>
              <a:buNone/>
              <a:defRPr b="0" i="0" sz="2000" u="none" cap="none" strike="noStrike">
                <a:solidFill>
                  <a:schemeClr val="dk1"/>
                </a:solidFill>
                <a:latin typeface="Source Sans Pro"/>
                <a:ea typeface="Source Sans Pro"/>
                <a:cs typeface="Source Sans Pro"/>
                <a:sym typeface="Source Sans Pro"/>
              </a:defRPr>
            </a:lvl8pPr>
            <a:lvl9pPr indent="0" lvl="8" marL="3657600" marR="0" rtl="0" algn="l">
              <a:spcBef>
                <a:spcPts val="400"/>
              </a:spcBef>
              <a:buClr>
                <a:schemeClr val="dk1"/>
              </a:buClr>
              <a:buSzPts val="1400"/>
              <a:buFont typeface="Arial"/>
              <a:buNone/>
              <a:defRPr b="0" i="0" sz="2000" u="none" cap="none" strike="noStrike">
                <a:solidFill>
                  <a:schemeClr val="dk1"/>
                </a:solidFill>
                <a:latin typeface="Source Sans Pro"/>
                <a:ea typeface="Source Sans Pro"/>
                <a:cs typeface="Source Sans Pro"/>
                <a:sym typeface="Source Sans Pro"/>
              </a:defRPr>
            </a:lvl9pPr>
          </a:lstStyle>
          <a:p/>
        </p:txBody>
      </p:sp>
      <p:sp>
        <p:nvSpPr>
          <p:cNvPr id="83" name="Shape 83"/>
          <p:cNvSpPr txBox="1"/>
          <p:nvPr>
            <p:ph idx="1" type="body"/>
          </p:nvPr>
        </p:nvSpPr>
        <p:spPr>
          <a:xfrm>
            <a:off x="239056" y="157381"/>
            <a:ext cx="8516471" cy="229215"/>
          </a:xfrm>
          <a:prstGeom prst="rect">
            <a:avLst/>
          </a:prstGeom>
          <a:noFill/>
          <a:ln>
            <a:noFill/>
          </a:ln>
        </p:spPr>
        <p:txBody>
          <a:bodyPr anchorCtr="0" anchor="t" bIns="91425" lIns="91425" rIns="91425" wrap="square" tIns="91425"/>
          <a:lstStyle>
            <a:lvl1pPr indent="0" lvl="0" marL="0" marR="0" rtl="0" algn="l">
              <a:spcBef>
                <a:spcPts val="240"/>
              </a:spcBef>
              <a:buClr>
                <a:schemeClr val="dk2"/>
              </a:buClr>
              <a:buSzPts val="2800"/>
              <a:buFont typeface="Arial"/>
              <a:buNone/>
              <a:defRPr b="1" i="0" sz="1200" u="none" cap="none" strike="noStrike">
                <a:solidFill>
                  <a:schemeClr val="dk2"/>
                </a:solidFill>
                <a:latin typeface="Source Sans Pro"/>
                <a:ea typeface="Source Sans Pro"/>
                <a:cs typeface="Source Sans Pro"/>
                <a:sym typeface="Source Sans Pro"/>
              </a:defRPr>
            </a:lvl1pPr>
            <a:lvl2pPr indent="0" lvl="1" marL="457200" marR="0" rtl="0" algn="l">
              <a:spcBef>
                <a:spcPts val="240"/>
              </a:spcBef>
              <a:buClr>
                <a:srgbClr val="878787"/>
              </a:buClr>
              <a:buSzPts val="2400"/>
              <a:buFont typeface="Arial"/>
              <a:buNone/>
              <a:defRPr b="0" i="0" sz="1200" u="none" cap="none" strike="noStrike">
                <a:solidFill>
                  <a:srgbClr val="878787"/>
                </a:solidFill>
                <a:latin typeface="Source Sans Pro"/>
                <a:ea typeface="Source Sans Pro"/>
                <a:cs typeface="Source Sans Pro"/>
                <a:sym typeface="Source Sans Pro"/>
              </a:defRPr>
            </a:lvl2pPr>
            <a:lvl3pPr indent="0" lvl="2" marL="914400" marR="0" rtl="0" algn="l">
              <a:spcBef>
                <a:spcPts val="200"/>
              </a:spcBef>
              <a:buClr>
                <a:srgbClr val="878787"/>
              </a:buClr>
              <a:buSzPts val="2000"/>
              <a:buFont typeface="Arial"/>
              <a:buNone/>
              <a:defRPr b="0" i="0" sz="1000" u="none" cap="none" strike="noStrike">
                <a:solidFill>
                  <a:srgbClr val="878787"/>
                </a:solidFill>
                <a:latin typeface="Source Sans Pro"/>
                <a:ea typeface="Source Sans Pro"/>
                <a:cs typeface="Source Sans Pro"/>
                <a:sym typeface="Source Sans Pro"/>
              </a:defRPr>
            </a:lvl3pPr>
            <a:lvl4pPr indent="0" lvl="3" marL="1371600" marR="0" rtl="0" algn="l">
              <a:spcBef>
                <a:spcPts val="180"/>
              </a:spcBef>
              <a:buClr>
                <a:srgbClr val="878787"/>
              </a:buClr>
              <a:buSzPts val="1800"/>
              <a:buFont typeface="Arial"/>
              <a:buNone/>
              <a:defRPr b="0" i="0" sz="900" u="none" cap="none" strike="noStrike">
                <a:solidFill>
                  <a:srgbClr val="878787"/>
                </a:solidFill>
                <a:latin typeface="Source Sans Pro"/>
                <a:ea typeface="Source Sans Pro"/>
                <a:cs typeface="Source Sans Pro"/>
                <a:sym typeface="Source Sans Pro"/>
              </a:defRPr>
            </a:lvl4pPr>
            <a:lvl5pPr indent="0" lvl="4" marL="1828800" marR="0" rtl="0" algn="l">
              <a:spcBef>
                <a:spcPts val="180"/>
              </a:spcBef>
              <a:buClr>
                <a:srgbClr val="878787"/>
              </a:buClr>
              <a:buSzPts val="1800"/>
              <a:buFont typeface="Arial"/>
              <a:buNone/>
              <a:defRPr b="0" i="0" sz="900" u="none" cap="none" strike="noStrike">
                <a:solidFill>
                  <a:srgbClr val="878787"/>
                </a:solidFill>
                <a:latin typeface="Source Sans Pro"/>
                <a:ea typeface="Source Sans Pro"/>
                <a:cs typeface="Source Sans Pro"/>
                <a:sym typeface="Source Sans Pro"/>
              </a:defRPr>
            </a:lvl5pPr>
            <a:lvl6pPr indent="0" lvl="5" marL="2286000" marR="0" rtl="0" algn="l">
              <a:spcBef>
                <a:spcPts val="180"/>
              </a:spcBef>
              <a:buClr>
                <a:schemeClr val="dk1"/>
              </a:buClr>
              <a:buSzPts val="2000"/>
              <a:buFont typeface="Arial"/>
              <a:buNone/>
              <a:defRPr b="0" i="0" sz="900" u="none" cap="none" strike="noStrike">
                <a:solidFill>
                  <a:schemeClr val="dk1"/>
                </a:solidFill>
                <a:latin typeface="Source Sans Pro"/>
                <a:ea typeface="Source Sans Pro"/>
                <a:cs typeface="Source Sans Pro"/>
                <a:sym typeface="Source Sans Pro"/>
              </a:defRPr>
            </a:lvl6pPr>
            <a:lvl7pPr indent="0" lvl="6" marL="2743200" marR="0" rtl="0" algn="l">
              <a:spcBef>
                <a:spcPts val="180"/>
              </a:spcBef>
              <a:buClr>
                <a:schemeClr val="dk1"/>
              </a:buClr>
              <a:buSzPts val="2000"/>
              <a:buFont typeface="Arial"/>
              <a:buNone/>
              <a:defRPr b="0" i="0" sz="900" u="none" cap="none" strike="noStrike">
                <a:solidFill>
                  <a:schemeClr val="dk1"/>
                </a:solidFill>
                <a:latin typeface="Source Sans Pro"/>
                <a:ea typeface="Source Sans Pro"/>
                <a:cs typeface="Source Sans Pro"/>
                <a:sym typeface="Source Sans Pro"/>
              </a:defRPr>
            </a:lvl7pPr>
            <a:lvl8pPr indent="0" lvl="7" marL="3200400" marR="0" rtl="0" algn="l">
              <a:spcBef>
                <a:spcPts val="180"/>
              </a:spcBef>
              <a:buClr>
                <a:schemeClr val="dk1"/>
              </a:buClr>
              <a:buSzPts val="2000"/>
              <a:buFont typeface="Arial"/>
              <a:buNone/>
              <a:defRPr b="0" i="0" sz="900" u="none" cap="none" strike="noStrike">
                <a:solidFill>
                  <a:schemeClr val="dk1"/>
                </a:solidFill>
                <a:latin typeface="Source Sans Pro"/>
                <a:ea typeface="Source Sans Pro"/>
                <a:cs typeface="Source Sans Pro"/>
                <a:sym typeface="Source Sans Pro"/>
              </a:defRPr>
            </a:lvl8pPr>
            <a:lvl9pPr indent="0" lvl="8" marL="3657600" marR="0" rtl="0" algn="l">
              <a:spcBef>
                <a:spcPts val="180"/>
              </a:spcBef>
              <a:buClr>
                <a:schemeClr val="dk1"/>
              </a:buClr>
              <a:buSzPts val="2000"/>
              <a:buFont typeface="Arial"/>
              <a:buNone/>
              <a:defRPr b="0" i="0" sz="9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Comparison">
    <p:spTree>
      <p:nvGrpSpPr>
        <p:cNvPr id="84" name="Shape 84"/>
        <p:cNvGrpSpPr/>
        <p:nvPr/>
      </p:nvGrpSpPr>
      <p:grpSpPr>
        <a:xfrm>
          <a:off x="0" y="0"/>
          <a:ext cx="0" cy="0"/>
          <a:chOff x="0" y="0"/>
          <a:chExt cx="0" cy="0"/>
        </a:xfrm>
      </p:grpSpPr>
      <p:sp>
        <p:nvSpPr>
          <p:cNvPr id="85" name="Shape 85"/>
          <p:cNvSpPr/>
          <p:nvPr/>
        </p:nvSpPr>
        <p:spPr>
          <a:xfrm>
            <a:off x="366059" y="1822334"/>
            <a:ext cx="2039470" cy="2772079"/>
          </a:xfrm>
          <a:prstGeom prst="rect">
            <a:avLst/>
          </a:prstGeom>
          <a:solidFill>
            <a:srgbClr val="F5F5F5"/>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6" name="Shape 86"/>
          <p:cNvSpPr/>
          <p:nvPr/>
        </p:nvSpPr>
        <p:spPr>
          <a:xfrm>
            <a:off x="2488201" y="1822334"/>
            <a:ext cx="2039470" cy="2772079"/>
          </a:xfrm>
          <a:prstGeom prst="rect">
            <a:avLst/>
          </a:prstGeom>
          <a:solidFill>
            <a:srgbClr val="F5F5F5"/>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7" name="Shape 87"/>
          <p:cNvSpPr/>
          <p:nvPr/>
        </p:nvSpPr>
        <p:spPr>
          <a:xfrm>
            <a:off x="4610343" y="1822334"/>
            <a:ext cx="2039470" cy="2772079"/>
          </a:xfrm>
          <a:prstGeom prst="rect">
            <a:avLst/>
          </a:prstGeom>
          <a:solidFill>
            <a:srgbClr val="F5F5F5"/>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8" name="Shape 88"/>
          <p:cNvSpPr/>
          <p:nvPr/>
        </p:nvSpPr>
        <p:spPr>
          <a:xfrm>
            <a:off x="6732485" y="1822334"/>
            <a:ext cx="2039470" cy="2772079"/>
          </a:xfrm>
          <a:prstGeom prst="rect">
            <a:avLst/>
          </a:prstGeom>
          <a:solidFill>
            <a:srgbClr val="F5F5F5"/>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9" name="Shape 89"/>
          <p:cNvSpPr txBox="1"/>
          <p:nvPr>
            <p:ph type="title"/>
          </p:nvPr>
        </p:nvSpPr>
        <p:spPr>
          <a:xfrm>
            <a:off x="457199" y="342231"/>
            <a:ext cx="6662271" cy="363558"/>
          </a:xfrm>
          <a:prstGeom prst="rect">
            <a:avLst/>
          </a:prstGeom>
          <a:noFill/>
          <a:ln>
            <a:noFill/>
          </a:ln>
        </p:spPr>
        <p:txBody>
          <a:bodyPr anchorCtr="0" anchor="ctr" bIns="91425" lIns="91425" rIns="91425" wrap="square" tIns="91425"/>
          <a:lstStyle>
            <a:lvl1pPr indent="0" lvl="0" marL="0" marR="0" rtl="0" algn="l">
              <a:spcBef>
                <a:spcPts val="0"/>
              </a:spcBef>
              <a:buClr>
                <a:schemeClr val="accent1"/>
              </a:buClr>
              <a:buSzPts val="1400"/>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90" name="Shape 90"/>
          <p:cNvSpPr txBox="1"/>
          <p:nvPr>
            <p:ph idx="1" type="body"/>
          </p:nvPr>
        </p:nvSpPr>
        <p:spPr>
          <a:xfrm>
            <a:off x="457200" y="1233421"/>
            <a:ext cx="1948329" cy="514719"/>
          </a:xfrm>
          <a:prstGeom prst="rect">
            <a:avLst/>
          </a:prstGeom>
          <a:noFill/>
          <a:ln>
            <a:noFill/>
          </a:ln>
        </p:spPr>
        <p:txBody>
          <a:bodyPr anchorCtr="0" anchor="b" bIns="91425" lIns="91425" rIns="91425" wrap="square" tIns="91425"/>
          <a:lstStyle>
            <a:lvl1pPr indent="0" lvl="0" marL="0" marR="0" rtl="0" algn="ctr">
              <a:spcBef>
                <a:spcPts val="480"/>
              </a:spcBef>
              <a:buClr>
                <a:srgbClr val="006FD6"/>
              </a:buClr>
              <a:buSzPts val="2800"/>
              <a:buFont typeface="Arial"/>
              <a:buNone/>
              <a:defRPr b="1" i="0" sz="2400" u="none" cap="none" strike="noStrike">
                <a:solidFill>
                  <a:srgbClr val="006FD6"/>
                </a:solidFill>
                <a:latin typeface="Source Sans Pro"/>
                <a:ea typeface="Source Sans Pro"/>
                <a:cs typeface="Source Sans Pro"/>
                <a:sym typeface="Source Sans Pro"/>
              </a:defRPr>
            </a:lvl1pPr>
            <a:lvl2pPr indent="0" lvl="1" marL="457200" marR="0" rtl="0" algn="l">
              <a:spcBef>
                <a:spcPts val="400"/>
              </a:spcBef>
              <a:buClr>
                <a:srgbClr val="878787"/>
              </a:buClr>
              <a:buSzPts val="2400"/>
              <a:buFont typeface="Arial"/>
              <a:buNone/>
              <a:defRPr b="1" i="0" sz="2000" u="none" cap="none" strike="noStrike">
                <a:solidFill>
                  <a:srgbClr val="878787"/>
                </a:solidFill>
                <a:latin typeface="Source Sans Pro"/>
                <a:ea typeface="Source Sans Pro"/>
                <a:cs typeface="Source Sans Pro"/>
                <a:sym typeface="Source Sans Pro"/>
              </a:defRPr>
            </a:lvl2pPr>
            <a:lvl3pPr indent="0" lvl="2" marL="914400" marR="0" rtl="0" algn="l">
              <a:spcBef>
                <a:spcPts val="360"/>
              </a:spcBef>
              <a:buClr>
                <a:srgbClr val="878787"/>
              </a:buClr>
              <a:buSzPts val="2000"/>
              <a:buFont typeface="Arial"/>
              <a:buNone/>
              <a:defRPr b="1" i="0" sz="1800" u="none" cap="none" strike="noStrike">
                <a:solidFill>
                  <a:srgbClr val="878787"/>
                </a:solidFill>
                <a:latin typeface="Source Sans Pro"/>
                <a:ea typeface="Source Sans Pro"/>
                <a:cs typeface="Source Sans Pro"/>
                <a:sym typeface="Source Sans Pro"/>
              </a:defRPr>
            </a:lvl3pPr>
            <a:lvl4pPr indent="0" lvl="3" marL="1371600" marR="0" rtl="0" algn="l">
              <a:spcBef>
                <a:spcPts val="320"/>
              </a:spcBef>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4pPr>
            <a:lvl5pPr indent="0" lvl="4" marL="1828800" marR="0" rtl="0" algn="l">
              <a:spcBef>
                <a:spcPts val="320"/>
              </a:spcBef>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5pPr>
            <a:lvl6pPr indent="0" lvl="5" marL="2286000" marR="0" rtl="0" algn="l">
              <a:spcBef>
                <a:spcPts val="320"/>
              </a:spcBef>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6pPr>
            <a:lvl7pPr indent="0" lvl="6" marL="2743200" marR="0" rtl="0" algn="l">
              <a:spcBef>
                <a:spcPts val="320"/>
              </a:spcBef>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7pPr>
            <a:lvl8pPr indent="0" lvl="7" marL="3200400" marR="0" rtl="0" algn="l">
              <a:spcBef>
                <a:spcPts val="320"/>
              </a:spcBef>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8pPr>
            <a:lvl9pPr indent="0" lvl="8" marL="3657600" marR="0" rtl="0" algn="l">
              <a:spcBef>
                <a:spcPts val="320"/>
              </a:spcBef>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91" name="Shape 91"/>
          <p:cNvSpPr txBox="1"/>
          <p:nvPr>
            <p:ph idx="2" type="body"/>
          </p:nvPr>
        </p:nvSpPr>
        <p:spPr>
          <a:xfrm>
            <a:off x="457200" y="1904515"/>
            <a:ext cx="1948329" cy="2578042"/>
          </a:xfrm>
          <a:prstGeom prst="rect">
            <a:avLst/>
          </a:prstGeom>
          <a:noFill/>
          <a:ln>
            <a:noFill/>
          </a:ln>
        </p:spPr>
        <p:txBody>
          <a:bodyPr anchorCtr="0" anchor="t" bIns="91425" lIns="91425" rIns="91425" wrap="square" tIns="91425"/>
          <a:lstStyle>
            <a:lvl1pPr indent="-222250" lvl="0" marL="285750" marR="0" rtl="0" algn="l">
              <a:lnSpc>
                <a:spcPct val="110000"/>
              </a:lnSpc>
              <a:spcBef>
                <a:spcPts val="200"/>
              </a:spcBef>
              <a:spcAft>
                <a:spcPts val="600"/>
              </a:spcAft>
              <a:buClr>
                <a:srgbClr val="878787"/>
              </a:buClr>
              <a:buSzPts val="1000"/>
              <a:buFont typeface="Arial"/>
              <a:buChar char="•"/>
              <a:defRPr b="0" i="0" sz="1000" u="none" cap="none" strike="noStrike">
                <a:solidFill>
                  <a:srgbClr val="878787"/>
                </a:solidFill>
                <a:latin typeface="Source Sans Pro"/>
                <a:ea typeface="Source Sans Pro"/>
                <a:cs typeface="Source Sans Pro"/>
                <a:sym typeface="Source Sans Pro"/>
              </a:defRPr>
            </a:lvl1pPr>
            <a:lvl2pPr indent="0" lvl="1" marL="457200" marR="0" rtl="0" algn="l">
              <a:spcBef>
                <a:spcPts val="400"/>
              </a:spcBef>
              <a:buClr>
                <a:srgbClr val="878787"/>
              </a:buClr>
              <a:buSzPts val="2400"/>
              <a:buFont typeface="Arial"/>
              <a:buNone/>
              <a:defRPr b="0" i="0" sz="2000" u="none" cap="none" strike="noStrike">
                <a:solidFill>
                  <a:srgbClr val="878787"/>
                </a:solidFill>
                <a:latin typeface="Source Sans Pro"/>
                <a:ea typeface="Source Sans Pro"/>
                <a:cs typeface="Source Sans Pro"/>
                <a:sym typeface="Source Sans Pro"/>
              </a:defRPr>
            </a:lvl2pPr>
            <a:lvl3pPr indent="0" lvl="2" marL="914400" marR="0" rtl="0" algn="l">
              <a:spcBef>
                <a:spcPts val="400"/>
              </a:spcBef>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0" lvl="3" marL="1371600" marR="0" rtl="0" algn="l">
              <a:spcBef>
                <a:spcPts val="400"/>
              </a:spcBef>
              <a:buClr>
                <a:srgbClr val="878787"/>
              </a:buClr>
              <a:buSzPts val="1800"/>
              <a:buFont typeface="Arial"/>
              <a:buNone/>
              <a:defRPr b="0" i="0" sz="2000" u="none" cap="none" strike="noStrike">
                <a:solidFill>
                  <a:srgbClr val="878787"/>
                </a:solidFill>
                <a:latin typeface="Source Sans Pro"/>
                <a:ea typeface="Source Sans Pro"/>
                <a:cs typeface="Source Sans Pro"/>
                <a:sym typeface="Source Sans Pro"/>
              </a:defRPr>
            </a:lvl4pPr>
            <a:lvl5pPr indent="0" lvl="4" marL="1828800" marR="0" rtl="0" algn="l">
              <a:spcBef>
                <a:spcPts val="400"/>
              </a:spcBef>
              <a:buClr>
                <a:srgbClr val="878787"/>
              </a:buClr>
              <a:buSzPts val="1800"/>
              <a:buFont typeface="Arial"/>
              <a:buNone/>
              <a:defRPr b="0" i="0" sz="2000" u="none" cap="none" strike="noStrike">
                <a:solidFill>
                  <a:srgbClr val="878787"/>
                </a:solidFill>
                <a:latin typeface="Source Sans Pro"/>
                <a:ea typeface="Source Sans Pro"/>
                <a:cs typeface="Source Sans Pro"/>
                <a:sym typeface="Source Sans Pro"/>
              </a:defRPr>
            </a:lvl5pPr>
            <a:lvl6pPr indent="-127000" lvl="5" marL="2514600" marR="0" rtl="0" algn="l">
              <a:spcBef>
                <a:spcPts val="320"/>
              </a:spcBef>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6pPr>
            <a:lvl7pPr indent="-127000" lvl="6" marL="2971800" marR="0" rtl="0" algn="l">
              <a:spcBef>
                <a:spcPts val="320"/>
              </a:spcBef>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7pPr>
            <a:lvl8pPr indent="-127000" lvl="7" marL="3429000" marR="0" rtl="0" algn="l">
              <a:spcBef>
                <a:spcPts val="320"/>
              </a:spcBef>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8pPr>
            <a:lvl9pPr indent="-127000" lvl="8" marL="3886200" marR="0" rtl="0" algn="l">
              <a:spcBef>
                <a:spcPts val="320"/>
              </a:spcBef>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9pPr>
          </a:lstStyle>
          <a:p/>
        </p:txBody>
      </p:sp>
      <p:sp>
        <p:nvSpPr>
          <p:cNvPr id="92" name="Shape 92"/>
          <p:cNvSpPr txBox="1"/>
          <p:nvPr>
            <p:ph idx="3" type="body"/>
          </p:nvPr>
        </p:nvSpPr>
        <p:spPr>
          <a:xfrm>
            <a:off x="2548961" y="1233421"/>
            <a:ext cx="1948329" cy="514719"/>
          </a:xfrm>
          <a:prstGeom prst="rect">
            <a:avLst/>
          </a:prstGeom>
          <a:noFill/>
          <a:ln>
            <a:noFill/>
          </a:ln>
        </p:spPr>
        <p:txBody>
          <a:bodyPr anchorCtr="0" anchor="b" bIns="91425" lIns="91425" rIns="91425" wrap="square" tIns="91425"/>
          <a:lstStyle>
            <a:lvl1pPr indent="0" lvl="0" marL="0" marR="0" rtl="0" algn="ctr">
              <a:spcBef>
                <a:spcPts val="480"/>
              </a:spcBef>
              <a:buClr>
                <a:srgbClr val="1863AF"/>
              </a:buClr>
              <a:buSzPts val="2800"/>
              <a:buFont typeface="Arial"/>
              <a:buNone/>
              <a:defRPr b="1" i="0" sz="2400" u="none" cap="none" strike="noStrike">
                <a:solidFill>
                  <a:srgbClr val="1863AF"/>
                </a:solidFill>
                <a:latin typeface="Source Sans Pro"/>
                <a:ea typeface="Source Sans Pro"/>
                <a:cs typeface="Source Sans Pro"/>
                <a:sym typeface="Source Sans Pro"/>
              </a:defRPr>
            </a:lvl1pPr>
            <a:lvl2pPr indent="0" lvl="1" marL="457200" marR="0" rtl="0" algn="l">
              <a:spcBef>
                <a:spcPts val="400"/>
              </a:spcBef>
              <a:buClr>
                <a:srgbClr val="878787"/>
              </a:buClr>
              <a:buSzPts val="2400"/>
              <a:buFont typeface="Arial"/>
              <a:buNone/>
              <a:defRPr b="1" i="0" sz="2000" u="none" cap="none" strike="noStrike">
                <a:solidFill>
                  <a:srgbClr val="878787"/>
                </a:solidFill>
                <a:latin typeface="Source Sans Pro"/>
                <a:ea typeface="Source Sans Pro"/>
                <a:cs typeface="Source Sans Pro"/>
                <a:sym typeface="Source Sans Pro"/>
              </a:defRPr>
            </a:lvl2pPr>
            <a:lvl3pPr indent="0" lvl="2" marL="914400" marR="0" rtl="0" algn="l">
              <a:spcBef>
                <a:spcPts val="360"/>
              </a:spcBef>
              <a:buClr>
                <a:srgbClr val="878787"/>
              </a:buClr>
              <a:buSzPts val="2000"/>
              <a:buFont typeface="Arial"/>
              <a:buNone/>
              <a:defRPr b="1" i="0" sz="1800" u="none" cap="none" strike="noStrike">
                <a:solidFill>
                  <a:srgbClr val="878787"/>
                </a:solidFill>
                <a:latin typeface="Source Sans Pro"/>
                <a:ea typeface="Source Sans Pro"/>
                <a:cs typeface="Source Sans Pro"/>
                <a:sym typeface="Source Sans Pro"/>
              </a:defRPr>
            </a:lvl3pPr>
            <a:lvl4pPr indent="0" lvl="3" marL="1371600" marR="0" rtl="0" algn="l">
              <a:spcBef>
                <a:spcPts val="320"/>
              </a:spcBef>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4pPr>
            <a:lvl5pPr indent="0" lvl="4" marL="1828800" marR="0" rtl="0" algn="l">
              <a:spcBef>
                <a:spcPts val="320"/>
              </a:spcBef>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5pPr>
            <a:lvl6pPr indent="0" lvl="5" marL="2286000" marR="0" rtl="0" algn="l">
              <a:spcBef>
                <a:spcPts val="320"/>
              </a:spcBef>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6pPr>
            <a:lvl7pPr indent="0" lvl="6" marL="2743200" marR="0" rtl="0" algn="l">
              <a:spcBef>
                <a:spcPts val="320"/>
              </a:spcBef>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7pPr>
            <a:lvl8pPr indent="0" lvl="7" marL="3200400" marR="0" rtl="0" algn="l">
              <a:spcBef>
                <a:spcPts val="320"/>
              </a:spcBef>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8pPr>
            <a:lvl9pPr indent="0" lvl="8" marL="3657600" marR="0" rtl="0" algn="l">
              <a:spcBef>
                <a:spcPts val="320"/>
              </a:spcBef>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93" name="Shape 93"/>
          <p:cNvSpPr txBox="1"/>
          <p:nvPr>
            <p:ph idx="4" type="body"/>
          </p:nvPr>
        </p:nvSpPr>
        <p:spPr>
          <a:xfrm>
            <a:off x="2548961" y="1904515"/>
            <a:ext cx="1948329" cy="2578042"/>
          </a:xfrm>
          <a:prstGeom prst="rect">
            <a:avLst/>
          </a:prstGeom>
          <a:noFill/>
          <a:ln>
            <a:noFill/>
          </a:ln>
        </p:spPr>
        <p:txBody>
          <a:bodyPr anchorCtr="0" anchor="t" bIns="91425" lIns="91425" rIns="91425" wrap="square" tIns="91425"/>
          <a:lstStyle>
            <a:lvl1pPr indent="-222250" lvl="0" marL="285750" marR="0" rtl="0" algn="l">
              <a:lnSpc>
                <a:spcPct val="100000"/>
              </a:lnSpc>
              <a:spcBef>
                <a:spcPts val="200"/>
              </a:spcBef>
              <a:spcAft>
                <a:spcPts val="600"/>
              </a:spcAft>
              <a:buClr>
                <a:srgbClr val="878787"/>
              </a:buClr>
              <a:buSzPts val="1000"/>
              <a:buFont typeface="Arial"/>
              <a:buChar char="•"/>
              <a:defRPr b="0" i="0" sz="1000" u="none" cap="none" strike="noStrike">
                <a:solidFill>
                  <a:srgbClr val="878787"/>
                </a:solidFill>
                <a:latin typeface="Source Sans Pro"/>
                <a:ea typeface="Source Sans Pro"/>
                <a:cs typeface="Source Sans Pro"/>
                <a:sym typeface="Source Sans Pro"/>
              </a:defRPr>
            </a:lvl1pPr>
            <a:lvl2pPr indent="0" lvl="1" marL="457200" marR="0" rtl="0" algn="l">
              <a:spcBef>
                <a:spcPts val="400"/>
              </a:spcBef>
              <a:buClr>
                <a:srgbClr val="878787"/>
              </a:buClr>
              <a:buSzPts val="2400"/>
              <a:buFont typeface="Arial"/>
              <a:buNone/>
              <a:defRPr b="0" i="0" sz="2000" u="none" cap="none" strike="noStrike">
                <a:solidFill>
                  <a:srgbClr val="878787"/>
                </a:solidFill>
                <a:latin typeface="Source Sans Pro"/>
                <a:ea typeface="Source Sans Pro"/>
                <a:cs typeface="Source Sans Pro"/>
                <a:sym typeface="Source Sans Pro"/>
              </a:defRPr>
            </a:lvl2pPr>
            <a:lvl3pPr indent="0" lvl="2" marL="914400" marR="0" rtl="0" algn="l">
              <a:spcBef>
                <a:spcPts val="400"/>
              </a:spcBef>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0" lvl="3" marL="1371600" marR="0" rtl="0" algn="l">
              <a:spcBef>
                <a:spcPts val="400"/>
              </a:spcBef>
              <a:buClr>
                <a:srgbClr val="878787"/>
              </a:buClr>
              <a:buSzPts val="1800"/>
              <a:buFont typeface="Arial"/>
              <a:buNone/>
              <a:defRPr b="0" i="0" sz="2000" u="none" cap="none" strike="noStrike">
                <a:solidFill>
                  <a:srgbClr val="878787"/>
                </a:solidFill>
                <a:latin typeface="Source Sans Pro"/>
                <a:ea typeface="Source Sans Pro"/>
                <a:cs typeface="Source Sans Pro"/>
                <a:sym typeface="Source Sans Pro"/>
              </a:defRPr>
            </a:lvl4pPr>
            <a:lvl5pPr indent="0" lvl="4" marL="1828800" marR="0" rtl="0" algn="l">
              <a:spcBef>
                <a:spcPts val="400"/>
              </a:spcBef>
              <a:buClr>
                <a:srgbClr val="878787"/>
              </a:buClr>
              <a:buSzPts val="1800"/>
              <a:buFont typeface="Arial"/>
              <a:buNone/>
              <a:defRPr b="0" i="0" sz="2000" u="none" cap="none" strike="noStrike">
                <a:solidFill>
                  <a:srgbClr val="878787"/>
                </a:solidFill>
                <a:latin typeface="Source Sans Pro"/>
                <a:ea typeface="Source Sans Pro"/>
                <a:cs typeface="Source Sans Pro"/>
                <a:sym typeface="Source Sans Pro"/>
              </a:defRPr>
            </a:lvl5pPr>
            <a:lvl6pPr indent="-127000" lvl="5" marL="2514600" marR="0" rtl="0" algn="l">
              <a:spcBef>
                <a:spcPts val="320"/>
              </a:spcBef>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6pPr>
            <a:lvl7pPr indent="-127000" lvl="6" marL="2971800" marR="0" rtl="0" algn="l">
              <a:spcBef>
                <a:spcPts val="320"/>
              </a:spcBef>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7pPr>
            <a:lvl8pPr indent="-127000" lvl="7" marL="3429000" marR="0" rtl="0" algn="l">
              <a:spcBef>
                <a:spcPts val="320"/>
              </a:spcBef>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8pPr>
            <a:lvl9pPr indent="-127000" lvl="8" marL="3886200" marR="0" rtl="0" algn="l">
              <a:spcBef>
                <a:spcPts val="320"/>
              </a:spcBef>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9pPr>
          </a:lstStyle>
          <a:p/>
        </p:txBody>
      </p:sp>
      <p:sp>
        <p:nvSpPr>
          <p:cNvPr id="94" name="Shape 94"/>
          <p:cNvSpPr txBox="1"/>
          <p:nvPr>
            <p:ph idx="5" type="body"/>
          </p:nvPr>
        </p:nvSpPr>
        <p:spPr>
          <a:xfrm>
            <a:off x="4655665" y="1233421"/>
            <a:ext cx="1948329" cy="514719"/>
          </a:xfrm>
          <a:prstGeom prst="rect">
            <a:avLst/>
          </a:prstGeom>
          <a:noFill/>
          <a:ln>
            <a:noFill/>
          </a:ln>
        </p:spPr>
        <p:txBody>
          <a:bodyPr anchorCtr="0" anchor="b" bIns="91425" lIns="91425" rIns="91425" wrap="square" tIns="91425"/>
          <a:lstStyle>
            <a:lvl1pPr indent="0" lvl="0" marL="0" marR="0" rtl="0" algn="ctr">
              <a:spcBef>
                <a:spcPts val="480"/>
              </a:spcBef>
              <a:buClr>
                <a:srgbClr val="1863AF"/>
              </a:buClr>
              <a:buSzPts val="2800"/>
              <a:buFont typeface="Arial"/>
              <a:buNone/>
              <a:defRPr b="1" i="0" sz="2400" u="none" cap="none" strike="noStrike">
                <a:solidFill>
                  <a:srgbClr val="1863AF"/>
                </a:solidFill>
                <a:latin typeface="Source Sans Pro"/>
                <a:ea typeface="Source Sans Pro"/>
                <a:cs typeface="Source Sans Pro"/>
                <a:sym typeface="Source Sans Pro"/>
              </a:defRPr>
            </a:lvl1pPr>
            <a:lvl2pPr indent="0" lvl="1" marL="457200" marR="0" rtl="0" algn="l">
              <a:spcBef>
                <a:spcPts val="400"/>
              </a:spcBef>
              <a:buClr>
                <a:srgbClr val="878787"/>
              </a:buClr>
              <a:buSzPts val="2400"/>
              <a:buFont typeface="Arial"/>
              <a:buNone/>
              <a:defRPr b="1" i="0" sz="2000" u="none" cap="none" strike="noStrike">
                <a:solidFill>
                  <a:srgbClr val="878787"/>
                </a:solidFill>
                <a:latin typeface="Source Sans Pro"/>
                <a:ea typeface="Source Sans Pro"/>
                <a:cs typeface="Source Sans Pro"/>
                <a:sym typeface="Source Sans Pro"/>
              </a:defRPr>
            </a:lvl2pPr>
            <a:lvl3pPr indent="0" lvl="2" marL="914400" marR="0" rtl="0" algn="l">
              <a:spcBef>
                <a:spcPts val="360"/>
              </a:spcBef>
              <a:buClr>
                <a:srgbClr val="878787"/>
              </a:buClr>
              <a:buSzPts val="2000"/>
              <a:buFont typeface="Arial"/>
              <a:buNone/>
              <a:defRPr b="1" i="0" sz="1800" u="none" cap="none" strike="noStrike">
                <a:solidFill>
                  <a:srgbClr val="878787"/>
                </a:solidFill>
                <a:latin typeface="Source Sans Pro"/>
                <a:ea typeface="Source Sans Pro"/>
                <a:cs typeface="Source Sans Pro"/>
                <a:sym typeface="Source Sans Pro"/>
              </a:defRPr>
            </a:lvl3pPr>
            <a:lvl4pPr indent="0" lvl="3" marL="1371600" marR="0" rtl="0" algn="l">
              <a:spcBef>
                <a:spcPts val="320"/>
              </a:spcBef>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4pPr>
            <a:lvl5pPr indent="0" lvl="4" marL="1828800" marR="0" rtl="0" algn="l">
              <a:spcBef>
                <a:spcPts val="320"/>
              </a:spcBef>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5pPr>
            <a:lvl6pPr indent="0" lvl="5" marL="2286000" marR="0" rtl="0" algn="l">
              <a:spcBef>
                <a:spcPts val="320"/>
              </a:spcBef>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6pPr>
            <a:lvl7pPr indent="0" lvl="6" marL="2743200" marR="0" rtl="0" algn="l">
              <a:spcBef>
                <a:spcPts val="320"/>
              </a:spcBef>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7pPr>
            <a:lvl8pPr indent="0" lvl="7" marL="3200400" marR="0" rtl="0" algn="l">
              <a:spcBef>
                <a:spcPts val="320"/>
              </a:spcBef>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8pPr>
            <a:lvl9pPr indent="0" lvl="8" marL="3657600" marR="0" rtl="0" algn="l">
              <a:spcBef>
                <a:spcPts val="320"/>
              </a:spcBef>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95" name="Shape 95"/>
          <p:cNvSpPr txBox="1"/>
          <p:nvPr>
            <p:ph idx="6" type="body"/>
          </p:nvPr>
        </p:nvSpPr>
        <p:spPr>
          <a:xfrm>
            <a:off x="4655665" y="1904515"/>
            <a:ext cx="1948329" cy="2578042"/>
          </a:xfrm>
          <a:prstGeom prst="rect">
            <a:avLst/>
          </a:prstGeom>
          <a:noFill/>
          <a:ln>
            <a:noFill/>
          </a:ln>
        </p:spPr>
        <p:txBody>
          <a:bodyPr anchorCtr="0" anchor="t" bIns="91425" lIns="91425" rIns="91425" wrap="square" tIns="91425"/>
          <a:lstStyle>
            <a:lvl1pPr indent="-222250" lvl="0" marL="285750" marR="0" rtl="0" algn="l">
              <a:lnSpc>
                <a:spcPct val="100000"/>
              </a:lnSpc>
              <a:spcBef>
                <a:spcPts val="200"/>
              </a:spcBef>
              <a:spcAft>
                <a:spcPts val="600"/>
              </a:spcAft>
              <a:buClr>
                <a:srgbClr val="878787"/>
              </a:buClr>
              <a:buSzPts val="1000"/>
              <a:buFont typeface="Arial"/>
              <a:buChar char="•"/>
              <a:defRPr b="0" i="0" sz="1000" u="none" cap="none" strike="noStrike">
                <a:solidFill>
                  <a:srgbClr val="878787"/>
                </a:solidFill>
                <a:latin typeface="Source Sans Pro"/>
                <a:ea typeface="Source Sans Pro"/>
                <a:cs typeface="Source Sans Pro"/>
                <a:sym typeface="Source Sans Pro"/>
              </a:defRPr>
            </a:lvl1pPr>
            <a:lvl2pPr indent="0" lvl="1" marL="457200" marR="0" rtl="0" algn="l">
              <a:spcBef>
                <a:spcPts val="400"/>
              </a:spcBef>
              <a:buClr>
                <a:srgbClr val="878787"/>
              </a:buClr>
              <a:buSzPts val="2400"/>
              <a:buFont typeface="Arial"/>
              <a:buNone/>
              <a:defRPr b="0" i="0" sz="2000" u="none" cap="none" strike="noStrike">
                <a:solidFill>
                  <a:srgbClr val="878787"/>
                </a:solidFill>
                <a:latin typeface="Source Sans Pro"/>
                <a:ea typeface="Source Sans Pro"/>
                <a:cs typeface="Source Sans Pro"/>
                <a:sym typeface="Source Sans Pro"/>
              </a:defRPr>
            </a:lvl2pPr>
            <a:lvl3pPr indent="0" lvl="2" marL="914400" marR="0" rtl="0" algn="l">
              <a:spcBef>
                <a:spcPts val="400"/>
              </a:spcBef>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0" lvl="3" marL="1371600" marR="0" rtl="0" algn="l">
              <a:spcBef>
                <a:spcPts val="400"/>
              </a:spcBef>
              <a:buClr>
                <a:srgbClr val="878787"/>
              </a:buClr>
              <a:buSzPts val="1800"/>
              <a:buFont typeface="Arial"/>
              <a:buNone/>
              <a:defRPr b="0" i="0" sz="2000" u="none" cap="none" strike="noStrike">
                <a:solidFill>
                  <a:srgbClr val="878787"/>
                </a:solidFill>
                <a:latin typeface="Source Sans Pro"/>
                <a:ea typeface="Source Sans Pro"/>
                <a:cs typeface="Source Sans Pro"/>
                <a:sym typeface="Source Sans Pro"/>
              </a:defRPr>
            </a:lvl4pPr>
            <a:lvl5pPr indent="0" lvl="4" marL="1828800" marR="0" rtl="0" algn="l">
              <a:spcBef>
                <a:spcPts val="400"/>
              </a:spcBef>
              <a:buClr>
                <a:srgbClr val="878787"/>
              </a:buClr>
              <a:buSzPts val="1800"/>
              <a:buFont typeface="Arial"/>
              <a:buNone/>
              <a:defRPr b="0" i="0" sz="2000" u="none" cap="none" strike="noStrike">
                <a:solidFill>
                  <a:srgbClr val="878787"/>
                </a:solidFill>
                <a:latin typeface="Source Sans Pro"/>
                <a:ea typeface="Source Sans Pro"/>
                <a:cs typeface="Source Sans Pro"/>
                <a:sym typeface="Source Sans Pro"/>
              </a:defRPr>
            </a:lvl5pPr>
            <a:lvl6pPr indent="-127000" lvl="5" marL="2514600" marR="0" rtl="0" algn="l">
              <a:spcBef>
                <a:spcPts val="320"/>
              </a:spcBef>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6pPr>
            <a:lvl7pPr indent="-127000" lvl="6" marL="2971800" marR="0" rtl="0" algn="l">
              <a:spcBef>
                <a:spcPts val="320"/>
              </a:spcBef>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7pPr>
            <a:lvl8pPr indent="-127000" lvl="7" marL="3429000" marR="0" rtl="0" algn="l">
              <a:spcBef>
                <a:spcPts val="320"/>
              </a:spcBef>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8pPr>
            <a:lvl9pPr indent="-127000" lvl="8" marL="3886200" marR="0" rtl="0" algn="l">
              <a:spcBef>
                <a:spcPts val="320"/>
              </a:spcBef>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9pPr>
          </a:lstStyle>
          <a:p/>
        </p:txBody>
      </p:sp>
      <p:sp>
        <p:nvSpPr>
          <p:cNvPr id="96" name="Shape 96"/>
          <p:cNvSpPr txBox="1"/>
          <p:nvPr>
            <p:ph idx="7" type="body"/>
          </p:nvPr>
        </p:nvSpPr>
        <p:spPr>
          <a:xfrm>
            <a:off x="6732485" y="1233421"/>
            <a:ext cx="1948329" cy="514719"/>
          </a:xfrm>
          <a:prstGeom prst="rect">
            <a:avLst/>
          </a:prstGeom>
          <a:noFill/>
          <a:ln>
            <a:noFill/>
          </a:ln>
        </p:spPr>
        <p:txBody>
          <a:bodyPr anchorCtr="0" anchor="b" bIns="91425" lIns="91425" rIns="91425" wrap="square" tIns="91425"/>
          <a:lstStyle>
            <a:lvl1pPr indent="0" lvl="0" marL="0" marR="0" rtl="0" algn="ctr">
              <a:spcBef>
                <a:spcPts val="480"/>
              </a:spcBef>
              <a:buClr>
                <a:srgbClr val="1863AF"/>
              </a:buClr>
              <a:buSzPts val="2800"/>
              <a:buFont typeface="Arial"/>
              <a:buNone/>
              <a:defRPr b="1" i="0" sz="2400" u="none" cap="none" strike="noStrike">
                <a:solidFill>
                  <a:srgbClr val="1863AF"/>
                </a:solidFill>
                <a:latin typeface="Source Sans Pro"/>
                <a:ea typeface="Source Sans Pro"/>
                <a:cs typeface="Source Sans Pro"/>
                <a:sym typeface="Source Sans Pro"/>
              </a:defRPr>
            </a:lvl1pPr>
            <a:lvl2pPr indent="0" lvl="1" marL="457200" marR="0" rtl="0" algn="l">
              <a:spcBef>
                <a:spcPts val="400"/>
              </a:spcBef>
              <a:buClr>
                <a:srgbClr val="878787"/>
              </a:buClr>
              <a:buSzPts val="2400"/>
              <a:buFont typeface="Arial"/>
              <a:buNone/>
              <a:defRPr b="1" i="0" sz="2000" u="none" cap="none" strike="noStrike">
                <a:solidFill>
                  <a:srgbClr val="878787"/>
                </a:solidFill>
                <a:latin typeface="Source Sans Pro"/>
                <a:ea typeface="Source Sans Pro"/>
                <a:cs typeface="Source Sans Pro"/>
                <a:sym typeface="Source Sans Pro"/>
              </a:defRPr>
            </a:lvl2pPr>
            <a:lvl3pPr indent="0" lvl="2" marL="914400" marR="0" rtl="0" algn="l">
              <a:spcBef>
                <a:spcPts val="360"/>
              </a:spcBef>
              <a:buClr>
                <a:srgbClr val="878787"/>
              </a:buClr>
              <a:buSzPts val="2000"/>
              <a:buFont typeface="Arial"/>
              <a:buNone/>
              <a:defRPr b="1" i="0" sz="1800" u="none" cap="none" strike="noStrike">
                <a:solidFill>
                  <a:srgbClr val="878787"/>
                </a:solidFill>
                <a:latin typeface="Source Sans Pro"/>
                <a:ea typeface="Source Sans Pro"/>
                <a:cs typeface="Source Sans Pro"/>
                <a:sym typeface="Source Sans Pro"/>
              </a:defRPr>
            </a:lvl3pPr>
            <a:lvl4pPr indent="0" lvl="3" marL="1371600" marR="0" rtl="0" algn="l">
              <a:spcBef>
                <a:spcPts val="320"/>
              </a:spcBef>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4pPr>
            <a:lvl5pPr indent="0" lvl="4" marL="1828800" marR="0" rtl="0" algn="l">
              <a:spcBef>
                <a:spcPts val="320"/>
              </a:spcBef>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5pPr>
            <a:lvl6pPr indent="0" lvl="5" marL="2286000" marR="0" rtl="0" algn="l">
              <a:spcBef>
                <a:spcPts val="320"/>
              </a:spcBef>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6pPr>
            <a:lvl7pPr indent="0" lvl="6" marL="2743200" marR="0" rtl="0" algn="l">
              <a:spcBef>
                <a:spcPts val="320"/>
              </a:spcBef>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7pPr>
            <a:lvl8pPr indent="0" lvl="7" marL="3200400" marR="0" rtl="0" algn="l">
              <a:spcBef>
                <a:spcPts val="320"/>
              </a:spcBef>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8pPr>
            <a:lvl9pPr indent="0" lvl="8" marL="3657600" marR="0" rtl="0" algn="l">
              <a:spcBef>
                <a:spcPts val="320"/>
              </a:spcBef>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97" name="Shape 97"/>
          <p:cNvSpPr txBox="1"/>
          <p:nvPr>
            <p:ph idx="8" type="body"/>
          </p:nvPr>
        </p:nvSpPr>
        <p:spPr>
          <a:xfrm>
            <a:off x="6732485" y="1904515"/>
            <a:ext cx="1948329" cy="2578042"/>
          </a:xfrm>
          <a:prstGeom prst="rect">
            <a:avLst/>
          </a:prstGeom>
          <a:noFill/>
          <a:ln>
            <a:noFill/>
          </a:ln>
        </p:spPr>
        <p:txBody>
          <a:bodyPr anchorCtr="0" anchor="t" bIns="91425" lIns="91425" rIns="91425" wrap="square" tIns="91425"/>
          <a:lstStyle>
            <a:lvl1pPr indent="-222250" lvl="0" marL="285750" marR="0" rtl="0" algn="l">
              <a:lnSpc>
                <a:spcPct val="100000"/>
              </a:lnSpc>
              <a:spcBef>
                <a:spcPts val="200"/>
              </a:spcBef>
              <a:spcAft>
                <a:spcPts val="600"/>
              </a:spcAft>
              <a:buClr>
                <a:srgbClr val="878787"/>
              </a:buClr>
              <a:buSzPts val="1000"/>
              <a:buFont typeface="Arial"/>
              <a:buChar char="•"/>
              <a:defRPr b="0" i="0" sz="1000" u="none" cap="none" strike="noStrike">
                <a:solidFill>
                  <a:srgbClr val="878787"/>
                </a:solidFill>
                <a:latin typeface="Source Sans Pro"/>
                <a:ea typeface="Source Sans Pro"/>
                <a:cs typeface="Source Sans Pro"/>
                <a:sym typeface="Source Sans Pro"/>
              </a:defRPr>
            </a:lvl1pPr>
            <a:lvl2pPr indent="0" lvl="1" marL="457200" marR="0" rtl="0" algn="l">
              <a:spcBef>
                <a:spcPts val="400"/>
              </a:spcBef>
              <a:buClr>
                <a:srgbClr val="878787"/>
              </a:buClr>
              <a:buSzPts val="2400"/>
              <a:buFont typeface="Arial"/>
              <a:buNone/>
              <a:defRPr b="0" i="0" sz="2000" u="none" cap="none" strike="noStrike">
                <a:solidFill>
                  <a:srgbClr val="878787"/>
                </a:solidFill>
                <a:latin typeface="Source Sans Pro"/>
                <a:ea typeface="Source Sans Pro"/>
                <a:cs typeface="Source Sans Pro"/>
                <a:sym typeface="Source Sans Pro"/>
              </a:defRPr>
            </a:lvl2pPr>
            <a:lvl3pPr indent="0" lvl="2" marL="914400" marR="0" rtl="0" algn="l">
              <a:spcBef>
                <a:spcPts val="400"/>
              </a:spcBef>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0" lvl="3" marL="1371600" marR="0" rtl="0" algn="l">
              <a:spcBef>
                <a:spcPts val="400"/>
              </a:spcBef>
              <a:buClr>
                <a:srgbClr val="878787"/>
              </a:buClr>
              <a:buSzPts val="1800"/>
              <a:buFont typeface="Arial"/>
              <a:buNone/>
              <a:defRPr b="0" i="0" sz="2000" u="none" cap="none" strike="noStrike">
                <a:solidFill>
                  <a:srgbClr val="878787"/>
                </a:solidFill>
                <a:latin typeface="Source Sans Pro"/>
                <a:ea typeface="Source Sans Pro"/>
                <a:cs typeface="Source Sans Pro"/>
                <a:sym typeface="Source Sans Pro"/>
              </a:defRPr>
            </a:lvl4pPr>
            <a:lvl5pPr indent="0" lvl="4" marL="1828800" marR="0" rtl="0" algn="l">
              <a:spcBef>
                <a:spcPts val="400"/>
              </a:spcBef>
              <a:buClr>
                <a:srgbClr val="878787"/>
              </a:buClr>
              <a:buSzPts val="1800"/>
              <a:buFont typeface="Arial"/>
              <a:buNone/>
              <a:defRPr b="0" i="0" sz="2000" u="none" cap="none" strike="noStrike">
                <a:solidFill>
                  <a:srgbClr val="878787"/>
                </a:solidFill>
                <a:latin typeface="Source Sans Pro"/>
                <a:ea typeface="Source Sans Pro"/>
                <a:cs typeface="Source Sans Pro"/>
                <a:sym typeface="Source Sans Pro"/>
              </a:defRPr>
            </a:lvl5pPr>
            <a:lvl6pPr indent="-127000" lvl="5" marL="2514600" marR="0" rtl="0" algn="l">
              <a:spcBef>
                <a:spcPts val="320"/>
              </a:spcBef>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6pPr>
            <a:lvl7pPr indent="-127000" lvl="6" marL="2971800" marR="0" rtl="0" algn="l">
              <a:spcBef>
                <a:spcPts val="320"/>
              </a:spcBef>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7pPr>
            <a:lvl8pPr indent="-127000" lvl="7" marL="3429000" marR="0" rtl="0" algn="l">
              <a:spcBef>
                <a:spcPts val="320"/>
              </a:spcBef>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8pPr>
            <a:lvl9pPr indent="-127000" lvl="8" marL="3886200" marR="0" rtl="0" algn="l">
              <a:spcBef>
                <a:spcPts val="320"/>
              </a:spcBef>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9pPr>
          </a:lstStyle>
          <a:p/>
        </p:txBody>
      </p:sp>
      <p:cxnSp>
        <p:nvCxnSpPr>
          <p:cNvPr id="98" name="Shape 98"/>
          <p:cNvCxnSpPr/>
          <p:nvPr/>
        </p:nvCxnSpPr>
        <p:spPr>
          <a:xfrm>
            <a:off x="0" y="952606"/>
            <a:ext cx="9144000" cy="0"/>
          </a:xfrm>
          <a:prstGeom prst="straightConnector1">
            <a:avLst/>
          </a:prstGeom>
          <a:noFill/>
          <a:ln cap="flat" cmpd="sng" w="9525">
            <a:solidFill>
              <a:srgbClr val="E8E8E8"/>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Picture with Caption">
    <p:spTree>
      <p:nvGrpSpPr>
        <p:cNvPr id="99" name="Shape 99"/>
        <p:cNvGrpSpPr/>
        <p:nvPr/>
      </p:nvGrpSpPr>
      <p:grpSpPr>
        <a:xfrm>
          <a:off x="0" y="0"/>
          <a:ext cx="0" cy="0"/>
          <a:chOff x="0" y="0"/>
          <a:chExt cx="0" cy="0"/>
        </a:xfrm>
      </p:grpSpPr>
      <p:sp>
        <p:nvSpPr>
          <p:cNvPr id="100" name="Shape 100"/>
          <p:cNvSpPr/>
          <p:nvPr/>
        </p:nvSpPr>
        <p:spPr>
          <a:xfrm>
            <a:off x="4669118" y="-114361"/>
            <a:ext cx="4429075" cy="5285441"/>
          </a:xfrm>
          <a:prstGeom prst="rect">
            <a:avLst/>
          </a:prstGeom>
          <a:solidFill>
            <a:schemeClr val="l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accent3"/>
              </a:solidFill>
              <a:latin typeface="Arial"/>
              <a:ea typeface="Arial"/>
              <a:cs typeface="Arial"/>
              <a:sym typeface="Arial"/>
            </a:endParaRPr>
          </a:p>
        </p:txBody>
      </p:sp>
      <p:sp>
        <p:nvSpPr>
          <p:cNvPr id="101" name="Shape 101"/>
          <p:cNvSpPr/>
          <p:nvPr/>
        </p:nvSpPr>
        <p:spPr>
          <a:xfrm>
            <a:off x="-67233" y="-126999"/>
            <a:ext cx="4736352" cy="5285441"/>
          </a:xfrm>
          <a:prstGeom prst="rect">
            <a:avLst/>
          </a:prstGeom>
          <a:solidFill>
            <a:srgbClr val="97ACB5"/>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accent3"/>
              </a:solidFill>
              <a:latin typeface="Arial"/>
              <a:ea typeface="Arial"/>
              <a:cs typeface="Arial"/>
              <a:sym typeface="Arial"/>
            </a:endParaRPr>
          </a:p>
        </p:txBody>
      </p:sp>
      <p:sp>
        <p:nvSpPr>
          <p:cNvPr id="102" name="Shape 102"/>
          <p:cNvSpPr txBox="1"/>
          <p:nvPr>
            <p:ph type="title"/>
          </p:nvPr>
        </p:nvSpPr>
        <p:spPr>
          <a:xfrm>
            <a:off x="239057" y="483683"/>
            <a:ext cx="4430061" cy="414471"/>
          </a:xfrm>
          <a:prstGeom prst="rect">
            <a:avLst/>
          </a:prstGeom>
          <a:noFill/>
          <a:ln>
            <a:noFill/>
          </a:ln>
        </p:spPr>
        <p:txBody>
          <a:bodyPr anchorCtr="0" anchor="b" bIns="91425" lIns="91425" rIns="91425" wrap="square" tIns="91425"/>
          <a:lstStyle>
            <a:lvl1pPr indent="0" lvl="0" marL="0" marR="0" rtl="0" algn="l">
              <a:spcBef>
                <a:spcPts val="0"/>
              </a:spcBef>
              <a:buClr>
                <a:srgbClr val="FFFFFF"/>
              </a:buClr>
              <a:buSzPts val="1400"/>
              <a:buFont typeface="Source Sans Pro"/>
              <a:buNone/>
              <a:defRPr b="0" i="0" sz="2800" u="none" cap="none" strike="noStrike">
                <a:solidFill>
                  <a:srgbClr val="FFFFFF"/>
                </a:solidFill>
                <a:latin typeface="Source Sans Pro"/>
                <a:ea typeface="Source Sans Pro"/>
                <a:cs typeface="Source Sans Pro"/>
                <a:sym typeface="Source Sans Pro"/>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103" name="Shape 103"/>
          <p:cNvSpPr/>
          <p:nvPr>
            <p:ph idx="2" type="pic"/>
          </p:nvPr>
        </p:nvSpPr>
        <p:spPr>
          <a:xfrm>
            <a:off x="4669118" y="1"/>
            <a:ext cx="4474881" cy="5143500"/>
          </a:xfrm>
          <a:prstGeom prst="rect">
            <a:avLst/>
          </a:prstGeom>
          <a:noFill/>
          <a:ln>
            <a:noFill/>
          </a:ln>
        </p:spPr>
        <p:txBody>
          <a:bodyPr anchorCtr="0" anchor="t" bIns="91425" lIns="91425" rIns="91425" wrap="square" tIns="91425"/>
          <a:lstStyle>
            <a:lvl1pPr indent="0" lvl="0" marL="0" marR="0" rtl="0" algn="l">
              <a:spcBef>
                <a:spcPts val="640"/>
              </a:spcBef>
              <a:buClr>
                <a:srgbClr val="878787"/>
              </a:buClr>
              <a:buSzPts val="1400"/>
              <a:buFont typeface="Arial"/>
              <a:buNone/>
              <a:defRPr b="0" i="0" sz="3200" u="none" cap="none" strike="noStrike">
                <a:solidFill>
                  <a:srgbClr val="878787"/>
                </a:solidFill>
                <a:latin typeface="Source Sans Pro"/>
                <a:ea typeface="Source Sans Pro"/>
                <a:cs typeface="Source Sans Pro"/>
                <a:sym typeface="Source Sans Pro"/>
              </a:defRPr>
            </a:lvl1pPr>
            <a:lvl2pPr indent="0" lvl="1" marL="457200" marR="0" rtl="0" algn="l">
              <a:spcBef>
                <a:spcPts val="560"/>
              </a:spcBef>
              <a:buClr>
                <a:srgbClr val="878787"/>
              </a:buClr>
              <a:buSzPts val="1400"/>
              <a:buFont typeface="Arial"/>
              <a:buNone/>
              <a:defRPr b="0" i="0" sz="2800" u="none" cap="none" strike="noStrike">
                <a:solidFill>
                  <a:srgbClr val="878787"/>
                </a:solidFill>
                <a:latin typeface="Source Sans Pro"/>
                <a:ea typeface="Source Sans Pro"/>
                <a:cs typeface="Source Sans Pro"/>
                <a:sym typeface="Source Sans Pro"/>
              </a:defRPr>
            </a:lvl2pPr>
            <a:lvl3pPr indent="0" lvl="2" marL="914400" marR="0" rtl="0" algn="l">
              <a:spcBef>
                <a:spcPts val="480"/>
              </a:spcBef>
              <a:buClr>
                <a:srgbClr val="878787"/>
              </a:buClr>
              <a:buSzPts val="1400"/>
              <a:buFont typeface="Arial"/>
              <a:buNone/>
              <a:defRPr b="0" i="0" sz="2400" u="none" cap="none" strike="noStrike">
                <a:solidFill>
                  <a:srgbClr val="878787"/>
                </a:solidFill>
                <a:latin typeface="Source Sans Pro"/>
                <a:ea typeface="Source Sans Pro"/>
                <a:cs typeface="Source Sans Pro"/>
                <a:sym typeface="Source Sans Pro"/>
              </a:defRPr>
            </a:lvl3pPr>
            <a:lvl4pPr indent="0" lvl="3" marL="1371600" marR="0" rtl="0" algn="l">
              <a:spcBef>
                <a:spcPts val="400"/>
              </a:spcBef>
              <a:buClr>
                <a:srgbClr val="878787"/>
              </a:buClr>
              <a:buSzPts val="1400"/>
              <a:buFont typeface="Arial"/>
              <a:buNone/>
              <a:defRPr b="0" i="0" sz="2000" u="none" cap="none" strike="noStrike">
                <a:solidFill>
                  <a:srgbClr val="878787"/>
                </a:solidFill>
                <a:latin typeface="Source Sans Pro"/>
                <a:ea typeface="Source Sans Pro"/>
                <a:cs typeface="Source Sans Pro"/>
                <a:sym typeface="Source Sans Pro"/>
              </a:defRPr>
            </a:lvl4pPr>
            <a:lvl5pPr indent="0" lvl="4" marL="1828800" marR="0" rtl="0" algn="l">
              <a:spcBef>
                <a:spcPts val="400"/>
              </a:spcBef>
              <a:buClr>
                <a:srgbClr val="878787"/>
              </a:buClr>
              <a:buSzPts val="1400"/>
              <a:buFont typeface="Arial"/>
              <a:buNone/>
              <a:defRPr b="0" i="0" sz="2000" u="none" cap="none" strike="noStrike">
                <a:solidFill>
                  <a:srgbClr val="878787"/>
                </a:solidFill>
                <a:latin typeface="Source Sans Pro"/>
                <a:ea typeface="Source Sans Pro"/>
                <a:cs typeface="Source Sans Pro"/>
                <a:sym typeface="Source Sans Pro"/>
              </a:defRPr>
            </a:lvl5pPr>
            <a:lvl6pPr indent="0" lvl="5" marL="2286000" marR="0" rtl="0" algn="l">
              <a:spcBef>
                <a:spcPts val="400"/>
              </a:spcBef>
              <a:buClr>
                <a:schemeClr val="dk1"/>
              </a:buClr>
              <a:buSzPts val="1400"/>
              <a:buFont typeface="Arial"/>
              <a:buNone/>
              <a:defRPr b="0" i="0" sz="2000" u="none" cap="none" strike="noStrike">
                <a:solidFill>
                  <a:schemeClr val="dk1"/>
                </a:solidFill>
                <a:latin typeface="Source Sans Pro"/>
                <a:ea typeface="Source Sans Pro"/>
                <a:cs typeface="Source Sans Pro"/>
                <a:sym typeface="Source Sans Pro"/>
              </a:defRPr>
            </a:lvl6pPr>
            <a:lvl7pPr indent="0" lvl="6" marL="2743200" marR="0" rtl="0" algn="l">
              <a:spcBef>
                <a:spcPts val="400"/>
              </a:spcBef>
              <a:buClr>
                <a:schemeClr val="dk1"/>
              </a:buClr>
              <a:buSzPts val="1400"/>
              <a:buFont typeface="Arial"/>
              <a:buNone/>
              <a:defRPr b="0" i="0" sz="2000" u="none" cap="none" strike="noStrike">
                <a:solidFill>
                  <a:schemeClr val="dk1"/>
                </a:solidFill>
                <a:latin typeface="Source Sans Pro"/>
                <a:ea typeface="Source Sans Pro"/>
                <a:cs typeface="Source Sans Pro"/>
                <a:sym typeface="Source Sans Pro"/>
              </a:defRPr>
            </a:lvl7pPr>
            <a:lvl8pPr indent="0" lvl="7" marL="3200400" marR="0" rtl="0" algn="l">
              <a:spcBef>
                <a:spcPts val="400"/>
              </a:spcBef>
              <a:buClr>
                <a:schemeClr val="dk1"/>
              </a:buClr>
              <a:buSzPts val="1400"/>
              <a:buFont typeface="Arial"/>
              <a:buNone/>
              <a:defRPr b="0" i="0" sz="2000" u="none" cap="none" strike="noStrike">
                <a:solidFill>
                  <a:schemeClr val="dk1"/>
                </a:solidFill>
                <a:latin typeface="Source Sans Pro"/>
                <a:ea typeface="Source Sans Pro"/>
                <a:cs typeface="Source Sans Pro"/>
                <a:sym typeface="Source Sans Pro"/>
              </a:defRPr>
            </a:lvl8pPr>
            <a:lvl9pPr indent="0" lvl="8" marL="3657600" marR="0" rtl="0" algn="l">
              <a:spcBef>
                <a:spcPts val="400"/>
              </a:spcBef>
              <a:buClr>
                <a:schemeClr val="dk1"/>
              </a:buClr>
              <a:buSzPts val="1400"/>
              <a:buFont typeface="Arial"/>
              <a:buNone/>
              <a:defRPr b="0" i="0" sz="2000" u="none" cap="none" strike="noStrike">
                <a:solidFill>
                  <a:schemeClr val="dk1"/>
                </a:solidFill>
                <a:latin typeface="Source Sans Pro"/>
                <a:ea typeface="Source Sans Pro"/>
                <a:cs typeface="Source Sans Pro"/>
                <a:sym typeface="Source Sans Pro"/>
              </a:defRPr>
            </a:lvl9pPr>
          </a:lstStyle>
          <a:p/>
        </p:txBody>
      </p:sp>
      <p:sp>
        <p:nvSpPr>
          <p:cNvPr id="104" name="Shape 104"/>
          <p:cNvSpPr txBox="1"/>
          <p:nvPr>
            <p:ph idx="1" type="body"/>
          </p:nvPr>
        </p:nvSpPr>
        <p:spPr>
          <a:xfrm>
            <a:off x="239057" y="224620"/>
            <a:ext cx="4430062" cy="229215"/>
          </a:xfrm>
          <a:prstGeom prst="rect">
            <a:avLst/>
          </a:prstGeom>
          <a:noFill/>
          <a:ln>
            <a:noFill/>
          </a:ln>
        </p:spPr>
        <p:txBody>
          <a:bodyPr anchorCtr="0" anchor="t" bIns="91425" lIns="91425" rIns="91425" wrap="square" tIns="91425"/>
          <a:lstStyle>
            <a:lvl1pPr indent="0" lvl="0" marL="0" marR="0" rtl="0" algn="l">
              <a:spcBef>
                <a:spcPts val="200"/>
              </a:spcBef>
              <a:buClr>
                <a:schemeClr val="dk2"/>
              </a:buClr>
              <a:buSzPts val="2800"/>
              <a:buFont typeface="Arial"/>
              <a:buNone/>
              <a:defRPr b="1" i="0" sz="1000" u="none" cap="none" strike="noStrike">
                <a:solidFill>
                  <a:schemeClr val="dk2"/>
                </a:solidFill>
                <a:latin typeface="Source Sans Pro"/>
                <a:ea typeface="Source Sans Pro"/>
                <a:cs typeface="Source Sans Pro"/>
                <a:sym typeface="Source Sans Pro"/>
              </a:defRPr>
            </a:lvl1pPr>
            <a:lvl2pPr indent="0" lvl="1" marL="457200" marR="0" rtl="0" algn="l">
              <a:spcBef>
                <a:spcPts val="240"/>
              </a:spcBef>
              <a:buClr>
                <a:srgbClr val="878787"/>
              </a:buClr>
              <a:buSzPts val="2400"/>
              <a:buFont typeface="Arial"/>
              <a:buNone/>
              <a:defRPr b="0" i="0" sz="1200" u="none" cap="none" strike="noStrike">
                <a:solidFill>
                  <a:srgbClr val="878787"/>
                </a:solidFill>
                <a:latin typeface="Source Sans Pro"/>
                <a:ea typeface="Source Sans Pro"/>
                <a:cs typeface="Source Sans Pro"/>
                <a:sym typeface="Source Sans Pro"/>
              </a:defRPr>
            </a:lvl2pPr>
            <a:lvl3pPr indent="0" lvl="2" marL="914400" marR="0" rtl="0" algn="l">
              <a:spcBef>
                <a:spcPts val="200"/>
              </a:spcBef>
              <a:buClr>
                <a:srgbClr val="878787"/>
              </a:buClr>
              <a:buSzPts val="2000"/>
              <a:buFont typeface="Arial"/>
              <a:buNone/>
              <a:defRPr b="0" i="0" sz="1000" u="none" cap="none" strike="noStrike">
                <a:solidFill>
                  <a:srgbClr val="878787"/>
                </a:solidFill>
                <a:latin typeface="Source Sans Pro"/>
                <a:ea typeface="Source Sans Pro"/>
                <a:cs typeface="Source Sans Pro"/>
                <a:sym typeface="Source Sans Pro"/>
              </a:defRPr>
            </a:lvl3pPr>
            <a:lvl4pPr indent="0" lvl="3" marL="1371600" marR="0" rtl="0" algn="l">
              <a:spcBef>
                <a:spcPts val="180"/>
              </a:spcBef>
              <a:buClr>
                <a:srgbClr val="878787"/>
              </a:buClr>
              <a:buSzPts val="1800"/>
              <a:buFont typeface="Arial"/>
              <a:buNone/>
              <a:defRPr b="0" i="0" sz="900" u="none" cap="none" strike="noStrike">
                <a:solidFill>
                  <a:srgbClr val="878787"/>
                </a:solidFill>
                <a:latin typeface="Source Sans Pro"/>
                <a:ea typeface="Source Sans Pro"/>
                <a:cs typeface="Source Sans Pro"/>
                <a:sym typeface="Source Sans Pro"/>
              </a:defRPr>
            </a:lvl4pPr>
            <a:lvl5pPr indent="0" lvl="4" marL="1828800" marR="0" rtl="0" algn="l">
              <a:spcBef>
                <a:spcPts val="180"/>
              </a:spcBef>
              <a:buClr>
                <a:srgbClr val="878787"/>
              </a:buClr>
              <a:buSzPts val="1800"/>
              <a:buFont typeface="Arial"/>
              <a:buNone/>
              <a:defRPr b="0" i="0" sz="900" u="none" cap="none" strike="noStrike">
                <a:solidFill>
                  <a:srgbClr val="878787"/>
                </a:solidFill>
                <a:latin typeface="Source Sans Pro"/>
                <a:ea typeface="Source Sans Pro"/>
                <a:cs typeface="Source Sans Pro"/>
                <a:sym typeface="Source Sans Pro"/>
              </a:defRPr>
            </a:lvl5pPr>
            <a:lvl6pPr indent="0" lvl="5" marL="2286000" marR="0" rtl="0" algn="l">
              <a:spcBef>
                <a:spcPts val="180"/>
              </a:spcBef>
              <a:buClr>
                <a:schemeClr val="dk1"/>
              </a:buClr>
              <a:buSzPts val="2000"/>
              <a:buFont typeface="Arial"/>
              <a:buNone/>
              <a:defRPr b="0" i="0" sz="900" u="none" cap="none" strike="noStrike">
                <a:solidFill>
                  <a:schemeClr val="dk1"/>
                </a:solidFill>
                <a:latin typeface="Source Sans Pro"/>
                <a:ea typeface="Source Sans Pro"/>
                <a:cs typeface="Source Sans Pro"/>
                <a:sym typeface="Source Sans Pro"/>
              </a:defRPr>
            </a:lvl6pPr>
            <a:lvl7pPr indent="0" lvl="6" marL="2743200" marR="0" rtl="0" algn="l">
              <a:spcBef>
                <a:spcPts val="180"/>
              </a:spcBef>
              <a:buClr>
                <a:schemeClr val="dk1"/>
              </a:buClr>
              <a:buSzPts val="2000"/>
              <a:buFont typeface="Arial"/>
              <a:buNone/>
              <a:defRPr b="0" i="0" sz="900" u="none" cap="none" strike="noStrike">
                <a:solidFill>
                  <a:schemeClr val="dk1"/>
                </a:solidFill>
                <a:latin typeface="Source Sans Pro"/>
                <a:ea typeface="Source Sans Pro"/>
                <a:cs typeface="Source Sans Pro"/>
                <a:sym typeface="Source Sans Pro"/>
              </a:defRPr>
            </a:lvl7pPr>
            <a:lvl8pPr indent="0" lvl="7" marL="3200400" marR="0" rtl="0" algn="l">
              <a:spcBef>
                <a:spcPts val="180"/>
              </a:spcBef>
              <a:buClr>
                <a:schemeClr val="dk1"/>
              </a:buClr>
              <a:buSzPts val="2000"/>
              <a:buFont typeface="Arial"/>
              <a:buNone/>
              <a:defRPr b="0" i="0" sz="900" u="none" cap="none" strike="noStrike">
                <a:solidFill>
                  <a:schemeClr val="dk1"/>
                </a:solidFill>
                <a:latin typeface="Source Sans Pro"/>
                <a:ea typeface="Source Sans Pro"/>
                <a:cs typeface="Source Sans Pro"/>
                <a:sym typeface="Source Sans Pro"/>
              </a:defRPr>
            </a:lvl8pPr>
            <a:lvl9pPr indent="0" lvl="8" marL="3657600" marR="0" rtl="0" algn="l">
              <a:spcBef>
                <a:spcPts val="180"/>
              </a:spcBef>
              <a:buClr>
                <a:schemeClr val="dk1"/>
              </a:buClr>
              <a:buSzPts val="2000"/>
              <a:buFont typeface="Arial"/>
              <a:buNone/>
              <a:defRPr b="0" i="0" sz="900" u="none" cap="none" strike="noStrike">
                <a:solidFill>
                  <a:schemeClr val="dk1"/>
                </a:solidFill>
                <a:latin typeface="Source Sans Pro"/>
                <a:ea typeface="Source Sans Pro"/>
                <a:cs typeface="Source Sans Pro"/>
                <a:sym typeface="Source Sans Pro"/>
              </a:defRPr>
            </a:lvl9pPr>
          </a:lstStyle>
          <a:p/>
        </p:txBody>
      </p:sp>
      <p:sp>
        <p:nvSpPr>
          <p:cNvPr id="105" name="Shape 105"/>
          <p:cNvSpPr txBox="1"/>
          <p:nvPr>
            <p:ph idx="3" type="body"/>
          </p:nvPr>
        </p:nvSpPr>
        <p:spPr>
          <a:xfrm>
            <a:off x="239057" y="1225718"/>
            <a:ext cx="4430061" cy="914400"/>
          </a:xfrm>
          <a:prstGeom prst="rect">
            <a:avLst/>
          </a:prstGeom>
          <a:noFill/>
          <a:ln>
            <a:noFill/>
          </a:ln>
        </p:spPr>
        <p:txBody>
          <a:bodyPr anchorCtr="0" anchor="t" bIns="91425" lIns="91425" rIns="91425" wrap="square" tIns="91425"/>
          <a:lstStyle>
            <a:lvl1pPr indent="-241300" lvl="0" marL="342900" marR="0" rtl="0" algn="l">
              <a:spcBef>
                <a:spcPts val="320"/>
              </a:spcBef>
              <a:buClr>
                <a:schemeClr val="lt1"/>
              </a:buClr>
              <a:buSzPts val="1600"/>
              <a:buFont typeface="Arial"/>
              <a:buChar char="•"/>
              <a:defRPr b="0" i="0" sz="1600" u="none" cap="none" strike="noStrike">
                <a:solidFill>
                  <a:schemeClr val="lt1"/>
                </a:solidFill>
                <a:latin typeface="Source Sans Pro"/>
                <a:ea typeface="Source Sans Pro"/>
                <a:cs typeface="Source Sans Pro"/>
                <a:sym typeface="Source Sans Pro"/>
              </a:defRPr>
            </a:lvl1pPr>
            <a:lvl2pPr indent="-196850" lvl="1" marL="742950" marR="0" rtl="0" algn="l">
              <a:spcBef>
                <a:spcPts val="280"/>
              </a:spcBef>
              <a:buClr>
                <a:schemeClr val="lt1"/>
              </a:buClr>
              <a:buSzPts val="1400"/>
              <a:buFont typeface="Arial"/>
              <a:buChar char="–"/>
              <a:defRPr b="0" i="0" sz="1400" u="none" cap="none" strike="noStrike">
                <a:solidFill>
                  <a:schemeClr val="lt1"/>
                </a:solidFill>
                <a:latin typeface="Source Sans Pro"/>
                <a:ea typeface="Source Sans Pro"/>
                <a:cs typeface="Source Sans Pro"/>
                <a:sym typeface="Source Sans Pro"/>
              </a:defRPr>
            </a:lvl2pPr>
            <a:lvl3pPr indent="-152400" lvl="2" marL="1143000" marR="0" rtl="0" algn="l">
              <a:spcBef>
                <a:spcPts val="240"/>
              </a:spcBef>
              <a:buClr>
                <a:schemeClr val="lt1"/>
              </a:buClr>
              <a:buSzPts val="1200"/>
              <a:buFont typeface="Arial"/>
              <a:buChar char="•"/>
              <a:defRPr b="0" i="0" sz="1200" u="none" cap="none" strike="noStrike">
                <a:solidFill>
                  <a:schemeClr val="lt1"/>
                </a:solidFill>
                <a:latin typeface="Source Sans Pro"/>
                <a:ea typeface="Source Sans Pro"/>
                <a:cs typeface="Source Sans Pro"/>
                <a:sym typeface="Source Sans Pro"/>
              </a:defRPr>
            </a:lvl3pPr>
            <a:lvl4pPr indent="-158750" lvl="3" marL="1600200" marR="0" rtl="0" algn="l">
              <a:spcBef>
                <a:spcPts val="220"/>
              </a:spcBef>
              <a:buClr>
                <a:schemeClr val="lt1"/>
              </a:buClr>
              <a:buSzPts val="1100"/>
              <a:buFont typeface="Arial"/>
              <a:buChar char="–"/>
              <a:defRPr b="0" i="0" sz="1100" u="none" cap="none" strike="noStrike">
                <a:solidFill>
                  <a:schemeClr val="lt1"/>
                </a:solidFill>
                <a:latin typeface="Source Sans Pro"/>
                <a:ea typeface="Source Sans Pro"/>
                <a:cs typeface="Source Sans Pro"/>
                <a:sym typeface="Source Sans Pro"/>
              </a:defRPr>
            </a:lvl4pPr>
            <a:lvl5pPr indent="-158750" lvl="4" marL="2057400" marR="0" rtl="0" algn="l">
              <a:spcBef>
                <a:spcPts val="220"/>
              </a:spcBef>
              <a:buClr>
                <a:schemeClr val="lt1"/>
              </a:buClr>
              <a:buSzPts val="1100"/>
              <a:buFont typeface="Arial"/>
              <a:buChar char="»"/>
              <a:defRPr b="0" i="0" sz="1100" u="none" cap="none" strike="noStrike">
                <a:solidFill>
                  <a:schemeClr val="lt1"/>
                </a:solidFill>
                <a:latin typeface="Source Sans Pro"/>
                <a:ea typeface="Source Sans Pro"/>
                <a:cs typeface="Source Sans Pro"/>
                <a:sym typeface="Source Sans Pro"/>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_Custom Layout">
    <p:spTree>
      <p:nvGrpSpPr>
        <p:cNvPr id="106" name="Shape 106"/>
        <p:cNvGrpSpPr/>
        <p:nvPr/>
      </p:nvGrpSpPr>
      <p:grpSpPr>
        <a:xfrm>
          <a:off x="0" y="0"/>
          <a:ext cx="0" cy="0"/>
          <a:chOff x="0" y="0"/>
          <a:chExt cx="0" cy="0"/>
        </a:xfrm>
      </p:grpSpPr>
      <p:sp>
        <p:nvSpPr>
          <p:cNvPr id="107" name="Shape 107"/>
          <p:cNvSpPr txBox="1"/>
          <p:nvPr>
            <p:ph type="title"/>
          </p:nvPr>
        </p:nvSpPr>
        <p:spPr>
          <a:xfrm>
            <a:off x="457199" y="342231"/>
            <a:ext cx="6662271" cy="363558"/>
          </a:xfrm>
          <a:prstGeom prst="rect">
            <a:avLst/>
          </a:prstGeom>
          <a:noFill/>
          <a:ln>
            <a:noFill/>
          </a:ln>
        </p:spPr>
        <p:txBody>
          <a:bodyPr anchorCtr="0" anchor="ctr" bIns="91425" lIns="91425" rIns="91425" wrap="square" tIns="91425"/>
          <a:lstStyle>
            <a:lvl1pPr indent="0" lvl="0" marL="0" marR="0" rtl="0" algn="l">
              <a:spcBef>
                <a:spcPts val="0"/>
              </a:spcBef>
              <a:buClr>
                <a:schemeClr val="accent1"/>
              </a:buClr>
              <a:buSzPts val="1400"/>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108" name="Shape 108"/>
          <p:cNvSpPr/>
          <p:nvPr/>
        </p:nvSpPr>
        <p:spPr>
          <a:xfrm>
            <a:off x="-163871" y="-65548"/>
            <a:ext cx="9447161" cy="5284838"/>
          </a:xfrm>
          <a:prstGeom prst="rect">
            <a:avLst/>
          </a:prstGeom>
          <a:solidFill>
            <a:schemeClr val="dk2"/>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2"/>
              </a:solidFill>
              <a:latin typeface="Arial"/>
              <a:ea typeface="Arial"/>
              <a:cs typeface="Arial"/>
              <a:sym typeface="Arial"/>
            </a:endParaRPr>
          </a:p>
        </p:txBody>
      </p:sp>
      <p:sp>
        <p:nvSpPr>
          <p:cNvPr id="109" name="Shape 109"/>
          <p:cNvSpPr txBox="1"/>
          <p:nvPr/>
        </p:nvSpPr>
        <p:spPr>
          <a:xfrm>
            <a:off x="1701800" y="3094038"/>
            <a:ext cx="5689600" cy="461962"/>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chemeClr val="accent5"/>
              </a:buClr>
              <a:buFont typeface="Arial"/>
              <a:buNone/>
            </a:pPr>
            <a:r>
              <a:rPr b="0" i="0" lang="en-US" sz="2400" u="none" cap="none" strike="noStrike">
                <a:solidFill>
                  <a:schemeClr val="accent5"/>
                </a:solidFill>
                <a:latin typeface="Arial"/>
                <a:ea typeface="Arial"/>
                <a:cs typeface="Arial"/>
                <a:sym typeface="Arial"/>
              </a:rPr>
              <a:t>A NEW PLATFORM </a:t>
            </a:r>
            <a:r>
              <a:rPr b="0" i="0" lang="en-US" sz="2400" u="none" cap="none" strike="noStrike">
                <a:solidFill>
                  <a:schemeClr val="accent1"/>
                </a:solidFill>
                <a:latin typeface="Arial"/>
                <a:ea typeface="Arial"/>
                <a:cs typeface="Arial"/>
                <a:sym typeface="Arial"/>
              </a:rPr>
              <a:t>FOR A NEW ERA</a:t>
            </a:r>
          </a:p>
        </p:txBody>
      </p:sp>
      <p:pic>
        <p:nvPicPr>
          <p:cNvPr descr="Pivotal_Logo_white.png" id="110" name="Shape 110"/>
          <p:cNvPicPr preferRelativeResize="0"/>
          <p:nvPr/>
        </p:nvPicPr>
        <p:blipFill rotWithShape="1">
          <a:blip r:embed="rId2">
            <a:alphaModFix/>
          </a:blip>
          <a:srcRect b="0" l="0" r="5547" t="0"/>
          <a:stretch/>
        </p:blipFill>
        <p:spPr>
          <a:xfrm>
            <a:off x="1973263" y="1658938"/>
            <a:ext cx="5189537" cy="12604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111" name="Shape 111"/>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emp Basic with Rule">
    <p:bg>
      <p:bgPr>
        <a:solidFill>
          <a:srgbClr val="17232A"/>
        </a:solidFill>
      </p:bgPr>
    </p:bg>
    <p:spTree>
      <p:nvGrpSpPr>
        <p:cNvPr id="112" name="Shape 112"/>
        <p:cNvGrpSpPr/>
        <p:nvPr/>
      </p:nvGrpSpPr>
      <p:grpSpPr>
        <a:xfrm>
          <a:off x="0" y="0"/>
          <a:ext cx="0" cy="0"/>
          <a:chOff x="0" y="0"/>
          <a:chExt cx="0" cy="0"/>
        </a:xfrm>
      </p:grpSpPr>
      <p:sp>
        <p:nvSpPr>
          <p:cNvPr id="113" name="Shape 113"/>
          <p:cNvSpPr txBox="1"/>
          <p:nvPr>
            <p:ph type="title"/>
          </p:nvPr>
        </p:nvSpPr>
        <p:spPr>
          <a:xfrm>
            <a:off x="457199" y="320040"/>
            <a:ext cx="8229601" cy="363558"/>
          </a:xfrm>
          <a:prstGeom prst="rect">
            <a:avLst/>
          </a:prstGeom>
          <a:noFill/>
          <a:ln>
            <a:noFill/>
          </a:ln>
        </p:spPr>
        <p:txBody>
          <a:bodyPr anchorCtr="0" anchor="ctr" bIns="91425" lIns="91425" rIns="91425" wrap="square" tIns="91425"/>
          <a:lstStyle>
            <a:lvl1pPr indent="0" lvl="0" marL="0" marR="0" rtl="0" algn="l">
              <a:spcBef>
                <a:spcPts val="0"/>
              </a:spcBef>
              <a:buClr>
                <a:schemeClr val="lt1"/>
              </a:buClr>
              <a:buSzPts val="1400"/>
              <a:buFont typeface="Arial"/>
              <a:buNone/>
              <a:defRPr b="0" i="0" sz="3200" u="none" cap="none" strike="noStrike">
                <a:solidFill>
                  <a:schemeClr val="lt1"/>
                </a:solidFill>
                <a:latin typeface="Arial"/>
                <a:ea typeface="Arial"/>
                <a:cs typeface="Arial"/>
                <a:sym typeface="A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114" name="Shape 114"/>
          <p:cNvSpPr txBox="1"/>
          <p:nvPr>
            <p:ph idx="1" type="body"/>
          </p:nvPr>
        </p:nvSpPr>
        <p:spPr>
          <a:xfrm>
            <a:off x="457200" y="1108074"/>
            <a:ext cx="8229600" cy="3082925"/>
          </a:xfrm>
          <a:prstGeom prst="rect">
            <a:avLst/>
          </a:prstGeom>
          <a:noFill/>
          <a:ln>
            <a:noFill/>
          </a:ln>
        </p:spPr>
        <p:txBody>
          <a:bodyPr anchorCtr="0" anchor="t" bIns="91425" lIns="91425" rIns="91425" wrap="square" tIns="91425"/>
          <a:lstStyle>
            <a:lvl1pPr indent="-165100" lvl="0" marL="342900" marR="0" rtl="0" algn="l">
              <a:spcBef>
                <a:spcPts val="560"/>
              </a:spcBef>
              <a:buClr>
                <a:schemeClr val="lt1"/>
              </a:buClr>
              <a:buSzPts val="2800"/>
              <a:buFont typeface="Arial"/>
              <a:buChar char="•"/>
              <a:defRPr b="0" i="0" sz="2800" u="none" cap="none" strike="noStrike">
                <a:solidFill>
                  <a:schemeClr val="lt1"/>
                </a:solidFill>
                <a:latin typeface="Arial"/>
                <a:ea typeface="Arial"/>
                <a:cs typeface="Arial"/>
                <a:sym typeface="Arial"/>
              </a:defRPr>
            </a:lvl1pPr>
            <a:lvl2pPr indent="-133350" lvl="1" marL="742950" marR="0" rtl="0" algn="l">
              <a:spcBef>
                <a:spcPts val="480"/>
              </a:spcBef>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101600" lvl="2" marL="1143000" marR="0" rtl="0" algn="l">
              <a:spcBef>
                <a:spcPts val="400"/>
              </a:spcBef>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114300" lvl="3" marL="1600200" marR="0" rtl="0" algn="l">
              <a:spcBef>
                <a:spcPts val="360"/>
              </a:spcBef>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114300" lvl="4" marL="2057400" marR="0" rtl="0" algn="l">
              <a:spcBef>
                <a:spcPts val="360"/>
              </a:spcBef>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115" name="Shape 115"/>
          <p:cNvSpPr/>
          <p:nvPr/>
        </p:nvSpPr>
        <p:spPr>
          <a:xfrm>
            <a:off x="0" y="4629150"/>
            <a:ext cx="9144000" cy="385763"/>
          </a:xfrm>
          <a:prstGeom prst="rect">
            <a:avLst/>
          </a:prstGeom>
          <a:solidFill>
            <a:srgbClr val="00786E"/>
          </a:soli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lt1"/>
              </a:solidFill>
              <a:latin typeface="Source Sans Pro"/>
              <a:ea typeface="Source Sans Pro"/>
              <a:cs typeface="Source Sans Pro"/>
              <a:sym typeface="Source Sans Pro"/>
            </a:endParaRPr>
          </a:p>
        </p:txBody>
      </p:sp>
      <p:sp>
        <p:nvSpPr>
          <p:cNvPr id="116" name="Shape 116"/>
          <p:cNvSpPr txBox="1"/>
          <p:nvPr/>
        </p:nvSpPr>
        <p:spPr>
          <a:xfrm>
            <a:off x="366713" y="5018449"/>
            <a:ext cx="2274887" cy="92333"/>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rgbClr val="7F7F7F"/>
              </a:buClr>
              <a:buFont typeface="Arial"/>
              <a:buNone/>
            </a:pPr>
            <a:r>
              <a:rPr b="0" i="0" lang="en-US" sz="600" u="none" cap="none" strike="noStrike">
                <a:solidFill>
                  <a:srgbClr val="7F7F7F"/>
                </a:solidFill>
                <a:latin typeface="Arial"/>
                <a:ea typeface="Arial"/>
                <a:cs typeface="Arial"/>
                <a:sym typeface="Arial"/>
              </a:rPr>
              <a:t>© Copyright 2015 Pivotal. All rights reserved.</a:t>
            </a:r>
          </a:p>
        </p:txBody>
      </p:sp>
      <p:pic>
        <p:nvPicPr>
          <p:cNvPr descr="Pivotal_Logo_white.png" id="117" name="Shape 117"/>
          <p:cNvPicPr preferRelativeResize="0"/>
          <p:nvPr/>
        </p:nvPicPr>
        <p:blipFill rotWithShape="1">
          <a:blip r:embed="rId2">
            <a:alphaModFix/>
          </a:blip>
          <a:srcRect b="0" l="0" r="0" t="0"/>
          <a:stretch/>
        </p:blipFill>
        <p:spPr>
          <a:xfrm>
            <a:off x="7941733" y="4713966"/>
            <a:ext cx="957262" cy="219455"/>
          </a:xfrm>
          <a:prstGeom prst="rect">
            <a:avLst/>
          </a:prstGeom>
          <a:noFill/>
          <a:ln>
            <a:noFill/>
          </a:ln>
        </p:spPr>
      </p:pic>
      <p:cxnSp>
        <p:nvCxnSpPr>
          <p:cNvPr id="118" name="Shape 118"/>
          <p:cNvCxnSpPr/>
          <p:nvPr/>
        </p:nvCxnSpPr>
        <p:spPr>
          <a:xfrm>
            <a:off x="0" y="885931"/>
            <a:ext cx="9144000" cy="0"/>
          </a:xfrm>
          <a:prstGeom prst="straightConnector1">
            <a:avLst/>
          </a:prstGeom>
          <a:noFill/>
          <a:ln cap="flat" cmpd="sng" w="9525">
            <a:solidFill>
              <a:srgbClr val="E8E8E8"/>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_Custom Layout">
    <p:spTree>
      <p:nvGrpSpPr>
        <p:cNvPr id="12" name="Shape 12"/>
        <p:cNvGrpSpPr/>
        <p:nvPr/>
      </p:nvGrpSpPr>
      <p:grpSpPr>
        <a:xfrm>
          <a:off x="0" y="0"/>
          <a:ext cx="0" cy="0"/>
          <a:chOff x="0" y="0"/>
          <a:chExt cx="0" cy="0"/>
        </a:xfrm>
      </p:grpSpPr>
      <p:sp>
        <p:nvSpPr>
          <p:cNvPr id="13" name="Shape 13"/>
          <p:cNvSpPr/>
          <p:nvPr/>
        </p:nvSpPr>
        <p:spPr>
          <a:xfrm>
            <a:off x="1" y="0"/>
            <a:ext cx="9144000" cy="5143500"/>
          </a:xfrm>
          <a:prstGeom prst="rect">
            <a:avLst/>
          </a:prstGeom>
          <a:solidFill>
            <a:schemeClr val="dk2"/>
          </a:solidFill>
          <a:ln cap="flat" cmpd="sng" w="25400">
            <a:solidFill>
              <a:srgbClr val="1B1B1B"/>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4" name="Shape 14"/>
          <p:cNvSpPr/>
          <p:nvPr>
            <p:ph idx="2" type="pic"/>
          </p:nvPr>
        </p:nvSpPr>
        <p:spPr>
          <a:xfrm>
            <a:off x="0" y="0"/>
            <a:ext cx="9144000" cy="5143500"/>
          </a:xfrm>
          <a:prstGeom prst="rect">
            <a:avLst/>
          </a:prstGeom>
          <a:noFill/>
          <a:ln>
            <a:noFill/>
          </a:ln>
        </p:spPr>
        <p:txBody>
          <a:bodyPr anchorCtr="0" anchor="t" bIns="91425" lIns="91425" rIns="91425" wrap="square" tIns="91425"/>
          <a:lstStyle>
            <a:lvl1pPr indent="-165100" lvl="0" marL="342900" marR="0" rtl="0" algn="l">
              <a:spcBef>
                <a:spcPts val="560"/>
              </a:spcBef>
              <a:buClr>
                <a:srgbClr val="878787"/>
              </a:buClr>
              <a:buSzPts val="2800"/>
              <a:buFont typeface="Arial"/>
              <a:buChar char="•"/>
              <a:defRPr b="0" i="0" sz="2800" u="none" cap="none" strike="noStrike">
                <a:solidFill>
                  <a:srgbClr val="878787"/>
                </a:solidFill>
                <a:latin typeface="Source Sans Pro"/>
                <a:ea typeface="Source Sans Pro"/>
                <a:cs typeface="Source Sans Pro"/>
                <a:sym typeface="Source Sans Pro"/>
              </a:defRPr>
            </a:lvl1pPr>
            <a:lvl2pPr indent="-133350" lvl="1" marL="742950" marR="0" rtl="0" algn="l">
              <a:spcBef>
                <a:spcPts val="480"/>
              </a:spcBef>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101600" lvl="2" marL="1143000" marR="0" rtl="0" algn="l">
              <a:spcBef>
                <a:spcPts val="400"/>
              </a:spcBef>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114300" lvl="3" marL="1600200" marR="0" rtl="0" algn="l">
              <a:spcBef>
                <a:spcPts val="360"/>
              </a:spcBef>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indent="-114300" lvl="4" marL="2057400" marR="0" rtl="0" algn="l">
              <a:spcBef>
                <a:spcPts val="360"/>
              </a:spcBef>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15" name="Shape 15"/>
          <p:cNvSpPr txBox="1"/>
          <p:nvPr>
            <p:ph type="title"/>
          </p:nvPr>
        </p:nvSpPr>
        <p:spPr>
          <a:xfrm>
            <a:off x="1117709" y="407953"/>
            <a:ext cx="6947616" cy="585514"/>
          </a:xfrm>
          <a:prstGeom prst="rect">
            <a:avLst/>
          </a:prstGeom>
          <a:noFill/>
          <a:ln>
            <a:noFill/>
          </a:ln>
        </p:spPr>
        <p:txBody>
          <a:bodyPr anchorCtr="0" anchor="ctr" bIns="91425" lIns="91425" rIns="91425" wrap="square" tIns="91425"/>
          <a:lstStyle>
            <a:lvl1pPr indent="0" lvl="0" marL="0" marR="0" rtl="0" algn="l">
              <a:spcBef>
                <a:spcPts val="0"/>
              </a:spcBef>
              <a:buClr>
                <a:schemeClr val="lt1"/>
              </a:buClr>
              <a:buSzPts val="1400"/>
              <a:buFont typeface="Source Sans Pro"/>
              <a:buNone/>
              <a:defRPr b="1" i="0" sz="3600" u="none" cap="none" strike="noStrike">
                <a:solidFill>
                  <a:schemeClr val="lt1"/>
                </a:solidFill>
                <a:latin typeface="Source Sans Pro"/>
                <a:ea typeface="Source Sans Pro"/>
                <a:cs typeface="Source Sans Pro"/>
                <a:sym typeface="Source Sans Pro"/>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16" name="Shape 16"/>
          <p:cNvSpPr txBox="1"/>
          <p:nvPr>
            <p:ph idx="1" type="body"/>
          </p:nvPr>
        </p:nvSpPr>
        <p:spPr>
          <a:xfrm>
            <a:off x="1117709" y="998561"/>
            <a:ext cx="5828553" cy="481696"/>
          </a:xfrm>
          <a:prstGeom prst="rect">
            <a:avLst/>
          </a:prstGeom>
          <a:noFill/>
          <a:ln>
            <a:noFill/>
          </a:ln>
        </p:spPr>
        <p:txBody>
          <a:bodyPr anchorCtr="0" anchor="t" bIns="91425" lIns="91425" rIns="91425" wrap="square" tIns="91425"/>
          <a:lstStyle>
            <a:lvl1pPr indent="0" lvl="0" marL="0" marR="0" rtl="0" algn="l">
              <a:spcBef>
                <a:spcPts val="480"/>
              </a:spcBef>
              <a:buClr>
                <a:schemeClr val="lt1"/>
              </a:buClr>
              <a:buSzPts val="2800"/>
              <a:buFont typeface="Arial"/>
              <a:buNone/>
              <a:defRPr b="0" i="0" sz="2400" u="none" cap="none" strike="noStrike">
                <a:solidFill>
                  <a:schemeClr val="lt1"/>
                </a:solidFill>
                <a:latin typeface="Source Sans Pro"/>
                <a:ea typeface="Source Sans Pro"/>
                <a:cs typeface="Source Sans Pro"/>
                <a:sym typeface="Source Sans Pro"/>
              </a:defRPr>
            </a:lvl1pPr>
            <a:lvl2pPr indent="-133350" lvl="1" marL="742950" marR="0" rtl="0" algn="l">
              <a:spcBef>
                <a:spcPts val="480"/>
              </a:spcBef>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101600" lvl="2" marL="1143000" marR="0" rtl="0" algn="l">
              <a:spcBef>
                <a:spcPts val="400"/>
              </a:spcBef>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114300" lvl="3" marL="1600200" marR="0" rtl="0" algn="l">
              <a:spcBef>
                <a:spcPts val="360"/>
              </a:spcBef>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indent="-114300" lvl="4" marL="2057400" marR="0" rtl="0" algn="l">
              <a:spcBef>
                <a:spcPts val="360"/>
              </a:spcBef>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ck background">
    <p:spTree>
      <p:nvGrpSpPr>
        <p:cNvPr id="119" name="Shape 119"/>
        <p:cNvGrpSpPr/>
        <p:nvPr/>
      </p:nvGrpSpPr>
      <p:grpSpPr>
        <a:xfrm>
          <a:off x="0" y="0"/>
          <a:ext cx="0" cy="0"/>
          <a:chOff x="0" y="0"/>
          <a:chExt cx="0" cy="0"/>
        </a:xfrm>
      </p:grpSpPr>
      <p:sp>
        <p:nvSpPr>
          <p:cNvPr id="120" name="Shape 120"/>
          <p:cNvSpPr/>
          <p:nvPr/>
        </p:nvSpPr>
        <p:spPr>
          <a:xfrm>
            <a:off x="0" y="0"/>
            <a:ext cx="9144000" cy="5143499"/>
          </a:xfrm>
          <a:prstGeom prst="rect">
            <a:avLst/>
          </a:prstGeom>
          <a:solidFill>
            <a:srgbClr val="000000"/>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Arial"/>
              <a:ea typeface="Arial"/>
              <a:cs typeface="Arial"/>
              <a:sym typeface="Arial"/>
            </a:endParaRPr>
          </a:p>
        </p:txBody>
      </p:sp>
      <p:sp>
        <p:nvSpPr>
          <p:cNvPr id="121" name="Shape 121"/>
          <p:cNvSpPr/>
          <p:nvPr/>
        </p:nvSpPr>
        <p:spPr>
          <a:xfrm>
            <a:off x="0" y="4629150"/>
            <a:ext cx="9144000" cy="385800"/>
          </a:xfrm>
          <a:prstGeom prst="rect">
            <a:avLst/>
          </a:prstGeom>
          <a:solidFill>
            <a:srgbClr val="00786E"/>
          </a:soli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t/>
            </a:r>
            <a:endParaRPr b="0" i="0" sz="1800" u="none" cap="none" strike="noStrike">
              <a:solidFill>
                <a:srgbClr val="FFFFFF"/>
              </a:solidFill>
              <a:latin typeface="Arial"/>
              <a:ea typeface="Arial"/>
              <a:cs typeface="Arial"/>
              <a:sym typeface="Arial"/>
            </a:endParaRPr>
          </a:p>
        </p:txBody>
      </p:sp>
      <p:sp>
        <p:nvSpPr>
          <p:cNvPr id="122" name="Shape 122"/>
          <p:cNvSpPr txBox="1"/>
          <p:nvPr/>
        </p:nvSpPr>
        <p:spPr>
          <a:xfrm flipH="1">
            <a:off x="8553450" y="5021262"/>
            <a:ext cx="533399" cy="123899"/>
          </a:xfrm>
          <a:prstGeom prst="rect">
            <a:avLst/>
          </a:prstGeom>
          <a:noFill/>
          <a:ln>
            <a:noFill/>
          </a:ln>
        </p:spPr>
        <p:txBody>
          <a:bodyPr anchorCtr="0" anchor="t" bIns="0" lIns="0" rIns="0" wrap="square" tIns="0">
            <a:noAutofit/>
          </a:bodyPr>
          <a:lstStyle/>
          <a:p>
            <a:pPr indent="0" lvl="0" marL="0" marR="0" rtl="0" algn="r">
              <a:lnSpc>
                <a:spcPct val="100000"/>
              </a:lnSpc>
              <a:spcBef>
                <a:spcPts val="0"/>
              </a:spcBef>
              <a:spcAft>
                <a:spcPts val="0"/>
              </a:spcAft>
              <a:buClr>
                <a:srgbClr val="7F7F7F"/>
              </a:buClr>
              <a:buFont typeface="Arial"/>
              <a:buNone/>
            </a:pPr>
            <a:fld id="{00000000-1234-1234-1234-123412341234}" type="slidenum">
              <a:rPr b="0" i="0" lang="en-US" sz="800" u="none" cap="none" strike="noStrike">
                <a:solidFill>
                  <a:srgbClr val="7F7F7F"/>
                </a:solidFill>
                <a:latin typeface="Arial"/>
                <a:ea typeface="Arial"/>
                <a:cs typeface="Arial"/>
                <a:sym typeface="Arial"/>
              </a:rPr>
              <a:t>‹#›</a:t>
            </a:fld>
          </a:p>
        </p:txBody>
      </p:sp>
      <p:sp>
        <p:nvSpPr>
          <p:cNvPr id="123" name="Shape 123"/>
          <p:cNvSpPr txBox="1"/>
          <p:nvPr/>
        </p:nvSpPr>
        <p:spPr>
          <a:xfrm>
            <a:off x="366712" y="5018087"/>
            <a:ext cx="2274900" cy="99900"/>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rgbClr val="7F7F7F"/>
              </a:buClr>
              <a:buFont typeface="Arial"/>
              <a:buNone/>
            </a:pPr>
            <a:r>
              <a:rPr b="0" i="0" lang="en-US" sz="600" u="none" cap="none" strike="noStrike">
                <a:solidFill>
                  <a:srgbClr val="7F7F7F"/>
                </a:solidFill>
                <a:latin typeface="Arial"/>
                <a:ea typeface="Arial"/>
                <a:cs typeface="Arial"/>
                <a:sym typeface="Arial"/>
              </a:rPr>
              <a:t>© Copyright 2013 Pivotal. All rights reserved.</a:t>
            </a:r>
          </a:p>
        </p:txBody>
      </p:sp>
      <p:pic>
        <p:nvPicPr>
          <p:cNvPr id="124" name="Shape 124"/>
          <p:cNvPicPr preferRelativeResize="0"/>
          <p:nvPr/>
        </p:nvPicPr>
        <p:blipFill rotWithShape="1">
          <a:blip r:embed="rId2">
            <a:alphaModFix/>
          </a:blip>
          <a:srcRect b="0" l="0" r="0" t="0"/>
          <a:stretch/>
        </p:blipFill>
        <p:spPr>
          <a:xfrm>
            <a:off x="7942263" y="4713287"/>
            <a:ext cx="957299" cy="2208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Title and Content">
    <p:spTree>
      <p:nvGrpSpPr>
        <p:cNvPr id="125" name="Shape 125"/>
        <p:cNvGrpSpPr/>
        <p:nvPr/>
      </p:nvGrpSpPr>
      <p:grpSpPr>
        <a:xfrm>
          <a:off x="0" y="0"/>
          <a:ext cx="0" cy="0"/>
          <a:chOff x="0" y="0"/>
          <a:chExt cx="0" cy="0"/>
        </a:xfrm>
      </p:grpSpPr>
      <p:sp>
        <p:nvSpPr>
          <p:cNvPr id="126" name="Shape 126"/>
          <p:cNvSpPr txBox="1"/>
          <p:nvPr>
            <p:ph type="title"/>
          </p:nvPr>
        </p:nvSpPr>
        <p:spPr>
          <a:xfrm>
            <a:off x="366712" y="325437"/>
            <a:ext cx="8410499" cy="460500"/>
          </a:xfrm>
          <a:prstGeom prst="rect">
            <a:avLst/>
          </a:prstGeom>
          <a:noFill/>
          <a:ln>
            <a:noFill/>
          </a:ln>
        </p:spPr>
        <p:txBody>
          <a:bodyPr anchorCtr="0" anchor="t" bIns="91425" lIns="91425" rIns="91425" wrap="square" tIns="91425"/>
          <a:lstStyle>
            <a:lvl1pPr indent="0" lvl="0" marL="0" marR="0" rtl="0" algn="l">
              <a:lnSpc>
                <a:spcPct val="90000"/>
              </a:lnSpc>
              <a:spcBef>
                <a:spcPts val="0"/>
              </a:spcBef>
              <a:buClr>
                <a:schemeClr val="accent1"/>
              </a:buClr>
              <a:buSzPts val="1400"/>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rtl="0">
              <a:spcBef>
                <a:spcPts val="0"/>
              </a:spcBef>
              <a:buSzPts val="1400"/>
              <a:buNone/>
              <a:defRPr sz="1800"/>
            </a:lvl2pPr>
            <a:lvl3pPr indent="0" lvl="2" rtl="0">
              <a:spcBef>
                <a:spcPts val="0"/>
              </a:spcBef>
              <a:buSzPts val="1400"/>
              <a:buNone/>
              <a:defRPr sz="1800"/>
            </a:lvl3pPr>
            <a:lvl4pPr indent="0" lvl="3" rtl="0">
              <a:spcBef>
                <a:spcPts val="0"/>
              </a:spcBef>
              <a:buSzPts val="1400"/>
              <a:buNone/>
              <a:defRPr sz="1800"/>
            </a:lvl4pPr>
            <a:lvl5pPr indent="0" lvl="4" rtl="0">
              <a:spcBef>
                <a:spcPts val="0"/>
              </a:spcBef>
              <a:buSzPts val="1400"/>
              <a:buNone/>
              <a:defRPr sz="1800"/>
            </a:lvl5pPr>
            <a:lvl6pPr indent="0" lvl="5" rtl="0">
              <a:spcBef>
                <a:spcPts val="0"/>
              </a:spcBef>
              <a:buSzPts val="1400"/>
              <a:buNone/>
              <a:defRPr sz="1800"/>
            </a:lvl6pPr>
            <a:lvl7pPr indent="0" lvl="6" rtl="0">
              <a:spcBef>
                <a:spcPts val="0"/>
              </a:spcBef>
              <a:buSzPts val="1400"/>
              <a:buNone/>
              <a:defRPr sz="1800"/>
            </a:lvl7pPr>
            <a:lvl8pPr indent="0" lvl="7" rtl="0">
              <a:spcBef>
                <a:spcPts val="0"/>
              </a:spcBef>
              <a:buSzPts val="1400"/>
              <a:buNone/>
              <a:defRPr sz="1800"/>
            </a:lvl8pPr>
            <a:lvl9pPr indent="0" lvl="8" rtl="0">
              <a:spcBef>
                <a:spcPts val="0"/>
              </a:spcBef>
              <a:buSzPts val="1400"/>
              <a:buNone/>
              <a:defRPr sz="1800"/>
            </a:lvl9pPr>
          </a:lstStyle>
          <a:p/>
        </p:txBody>
      </p:sp>
      <p:sp>
        <p:nvSpPr>
          <p:cNvPr id="127" name="Shape 127"/>
          <p:cNvSpPr txBox="1"/>
          <p:nvPr>
            <p:ph idx="1" type="body"/>
          </p:nvPr>
        </p:nvSpPr>
        <p:spPr>
          <a:xfrm>
            <a:off x="366713" y="1074737"/>
            <a:ext cx="8410499" cy="3383099"/>
          </a:xfrm>
          <a:prstGeom prst="rect">
            <a:avLst/>
          </a:prstGeom>
          <a:noFill/>
          <a:ln>
            <a:noFill/>
          </a:ln>
        </p:spPr>
        <p:txBody>
          <a:bodyPr anchorCtr="0" anchor="t" bIns="91425" lIns="91425" rIns="91425" wrap="square" tIns="91425"/>
          <a:lstStyle>
            <a:lvl1pPr indent="-165100" lvl="0" marL="342900" marR="0" rtl="0" algn="l">
              <a:spcBef>
                <a:spcPts val="1200"/>
              </a:spcBef>
              <a:buClr>
                <a:schemeClr val="lt1"/>
              </a:buClr>
              <a:buSzPts val="2800"/>
              <a:buFont typeface="Noto Sans Symbols"/>
              <a:buChar char="•"/>
              <a:defRPr b="0" i="0" sz="2800" u="none" cap="none" strike="noStrike">
                <a:solidFill>
                  <a:srgbClr val="878787"/>
                </a:solidFill>
                <a:latin typeface="Source Sans Pro"/>
                <a:ea typeface="Source Sans Pro"/>
                <a:cs typeface="Source Sans Pro"/>
                <a:sym typeface="Source Sans Pro"/>
              </a:defRPr>
            </a:lvl1pPr>
            <a:lvl2pPr indent="-133350" lvl="1" marL="742950" marR="0" rtl="0" algn="l">
              <a:spcBef>
                <a:spcPts val="300"/>
              </a:spcBef>
              <a:buClr>
                <a:schemeClr val="lt1"/>
              </a:buClr>
              <a:buSzPts val="2400"/>
              <a:buFont typeface="Verdana"/>
              <a:buChar char="–"/>
              <a:defRPr b="0" i="0" sz="2400" u="none" cap="none" strike="noStrike">
                <a:solidFill>
                  <a:srgbClr val="878787"/>
                </a:solidFill>
                <a:latin typeface="Source Sans Pro"/>
                <a:ea typeface="Source Sans Pro"/>
                <a:cs typeface="Source Sans Pro"/>
                <a:sym typeface="Source Sans Pro"/>
              </a:defRPr>
            </a:lvl2pPr>
            <a:lvl3pPr indent="-101600" lvl="2" marL="1143000" marR="0" rtl="0" algn="l">
              <a:spcBef>
                <a:spcPts val="300"/>
              </a:spcBef>
              <a:buClr>
                <a:schemeClr val="lt1"/>
              </a:buClr>
              <a:buSzPts val="2000"/>
              <a:buFont typeface="Verdana"/>
              <a:buChar char="▪"/>
              <a:defRPr b="0" i="0" sz="2000" u="none" cap="none" strike="noStrike">
                <a:solidFill>
                  <a:srgbClr val="878787"/>
                </a:solidFill>
                <a:latin typeface="Source Sans Pro"/>
                <a:ea typeface="Source Sans Pro"/>
                <a:cs typeface="Source Sans Pro"/>
                <a:sym typeface="Source Sans Pro"/>
              </a:defRPr>
            </a:lvl3pPr>
            <a:lvl4pPr indent="-96836" lvl="3" marL="1658936" marR="0" rtl="0" algn="l">
              <a:spcBef>
                <a:spcPts val="300"/>
              </a:spcBef>
              <a:buClr>
                <a:schemeClr val="lt1"/>
              </a:buClr>
              <a:buSzPts val="1800"/>
              <a:buFont typeface="Verdana"/>
              <a:buChar char="—"/>
              <a:defRPr b="0" i="0" sz="1800" u="none" cap="none" strike="noStrike">
                <a:solidFill>
                  <a:srgbClr val="878787"/>
                </a:solidFill>
                <a:latin typeface="Source Sans Pro"/>
                <a:ea typeface="Source Sans Pro"/>
                <a:cs typeface="Source Sans Pro"/>
                <a:sym typeface="Source Sans Pro"/>
              </a:defRPr>
            </a:lvl4pPr>
            <a:lvl5pPr indent="-114300" lvl="4" marL="2057400" marR="0" rtl="0" algn="l">
              <a:spcBef>
                <a:spcPts val="300"/>
              </a:spcBef>
              <a:buClr>
                <a:schemeClr val="lt1"/>
              </a:buClr>
              <a:buSzPts val="1800"/>
              <a:buFont typeface="Verdana"/>
              <a:buChar char="»"/>
              <a:defRPr b="0" i="0" sz="180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oter bar only">
    <p:spTree>
      <p:nvGrpSpPr>
        <p:cNvPr id="128" name="Shape 12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no circles">
    <p:spTree>
      <p:nvGrpSpPr>
        <p:cNvPr id="129" name="Shape 129"/>
        <p:cNvGrpSpPr/>
        <p:nvPr/>
      </p:nvGrpSpPr>
      <p:grpSpPr>
        <a:xfrm>
          <a:off x="0" y="0"/>
          <a:ext cx="0" cy="0"/>
          <a:chOff x="0" y="0"/>
          <a:chExt cx="0" cy="0"/>
        </a:xfrm>
      </p:grpSpPr>
      <p:sp>
        <p:nvSpPr>
          <p:cNvPr id="130" name="Shape 130"/>
          <p:cNvSpPr txBox="1"/>
          <p:nvPr>
            <p:ph type="title"/>
          </p:nvPr>
        </p:nvSpPr>
        <p:spPr>
          <a:xfrm>
            <a:off x="366712" y="325437"/>
            <a:ext cx="8410574" cy="460374"/>
          </a:xfrm>
          <a:prstGeom prst="rect">
            <a:avLst/>
          </a:prstGeom>
          <a:noFill/>
          <a:ln>
            <a:noFill/>
          </a:ln>
        </p:spPr>
        <p:txBody>
          <a:bodyPr anchorCtr="0" anchor="t" bIns="91425" lIns="91425" rIns="91425" wrap="square" tIns="91425"/>
          <a:lstStyle>
            <a:lvl1pPr indent="0" lvl="0" marL="0" marR="0" rtl="0" algn="l">
              <a:lnSpc>
                <a:spcPct val="90000"/>
              </a:lnSpc>
              <a:spcBef>
                <a:spcPts val="0"/>
              </a:spcBef>
              <a:buClr>
                <a:srgbClr val="00685D"/>
              </a:buClr>
              <a:buSzPts val="1400"/>
              <a:buFont typeface="Arial"/>
              <a:buNone/>
              <a:defRPr b="1" i="0" sz="3200" u="none" cap="none" strike="noStrike">
                <a:solidFill>
                  <a:srgbClr val="00685D"/>
                </a:solidFill>
                <a:latin typeface="Arial"/>
                <a:ea typeface="Arial"/>
                <a:cs typeface="Arial"/>
                <a:sym typeface="Arial"/>
              </a:defRPr>
            </a:lvl1pPr>
            <a:lvl2pPr indent="0" lvl="1" rtl="0">
              <a:spcBef>
                <a:spcPts val="0"/>
              </a:spcBef>
              <a:buSzPts val="1400"/>
              <a:buNone/>
              <a:defRPr b="0" i="0" sz="1400" u="none" cap="none" strike="noStrike">
                <a:solidFill>
                  <a:srgbClr val="000000"/>
                </a:solidFill>
                <a:latin typeface="Arial"/>
                <a:ea typeface="Arial"/>
                <a:cs typeface="Arial"/>
                <a:sym typeface="Arial"/>
              </a:defRPr>
            </a:lvl2pPr>
            <a:lvl3pPr indent="0" lvl="2" rtl="0">
              <a:spcBef>
                <a:spcPts val="0"/>
              </a:spcBef>
              <a:buSzPts val="1400"/>
              <a:buNone/>
              <a:defRPr sz="1800"/>
            </a:lvl3pPr>
            <a:lvl4pPr indent="0" lvl="3" rtl="0">
              <a:spcBef>
                <a:spcPts val="0"/>
              </a:spcBef>
              <a:buSzPts val="1400"/>
              <a:buNone/>
              <a:defRPr sz="1800"/>
            </a:lvl4pPr>
            <a:lvl5pPr indent="0" lvl="4" rtl="0">
              <a:spcBef>
                <a:spcPts val="0"/>
              </a:spcBef>
              <a:buSzPts val="1400"/>
              <a:buNone/>
              <a:defRPr sz="1800"/>
            </a:lvl5pPr>
            <a:lvl6pPr indent="0" lvl="5" rtl="0">
              <a:spcBef>
                <a:spcPts val="0"/>
              </a:spcBef>
              <a:buSzPts val="1400"/>
              <a:buNone/>
              <a:defRPr sz="1800"/>
            </a:lvl6pPr>
            <a:lvl7pPr indent="0" lvl="6" rtl="0">
              <a:spcBef>
                <a:spcPts val="0"/>
              </a:spcBef>
              <a:buSzPts val="1400"/>
              <a:buNone/>
              <a:defRPr sz="1800"/>
            </a:lvl7pPr>
            <a:lvl8pPr indent="0" lvl="7" rtl="0">
              <a:spcBef>
                <a:spcPts val="0"/>
              </a:spcBef>
              <a:buSzPts val="1400"/>
              <a:buNone/>
              <a:defRPr sz="1800"/>
            </a:lvl8pPr>
            <a:lvl9pPr indent="0" lvl="8" rtl="0">
              <a:spcBef>
                <a:spcPts val="0"/>
              </a:spcBef>
              <a:buSzPts val="1400"/>
              <a:buNone/>
              <a:defRPr sz="1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_Title and Content, no circles">
    <p:spTree>
      <p:nvGrpSpPr>
        <p:cNvPr id="131" name="Shape 131"/>
        <p:cNvGrpSpPr/>
        <p:nvPr/>
      </p:nvGrpSpPr>
      <p:grpSpPr>
        <a:xfrm>
          <a:off x="0" y="0"/>
          <a:ext cx="0" cy="0"/>
          <a:chOff x="0" y="0"/>
          <a:chExt cx="0" cy="0"/>
        </a:xfrm>
      </p:grpSpPr>
      <p:sp>
        <p:nvSpPr>
          <p:cNvPr id="132" name="Shape 132"/>
          <p:cNvSpPr txBox="1"/>
          <p:nvPr>
            <p:ph type="title"/>
          </p:nvPr>
        </p:nvSpPr>
        <p:spPr>
          <a:xfrm>
            <a:off x="366712" y="325437"/>
            <a:ext cx="8410499" cy="460500"/>
          </a:xfrm>
          <a:prstGeom prst="rect">
            <a:avLst/>
          </a:prstGeom>
          <a:noFill/>
          <a:ln>
            <a:noFill/>
          </a:ln>
        </p:spPr>
        <p:txBody>
          <a:bodyPr anchorCtr="0" anchor="t" bIns="91425" lIns="91425" rIns="91425" wrap="square" tIns="91425"/>
          <a:lstStyle>
            <a:lvl1pPr indent="0" lvl="0" marL="0" marR="0" rtl="0" algn="l">
              <a:lnSpc>
                <a:spcPct val="90000"/>
              </a:lnSpc>
              <a:spcBef>
                <a:spcPts val="0"/>
              </a:spcBef>
              <a:buClr>
                <a:schemeClr val="accent1"/>
              </a:buClr>
              <a:buSzPts val="1400"/>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rtl="0">
              <a:spcBef>
                <a:spcPts val="0"/>
              </a:spcBef>
              <a:buSzPts val="1400"/>
              <a:buNone/>
              <a:defRPr sz="1800"/>
            </a:lvl2pPr>
            <a:lvl3pPr indent="0" lvl="2" rtl="0">
              <a:spcBef>
                <a:spcPts val="0"/>
              </a:spcBef>
              <a:buSzPts val="1400"/>
              <a:buNone/>
              <a:defRPr sz="1800"/>
            </a:lvl3pPr>
            <a:lvl4pPr indent="0" lvl="3" rtl="0">
              <a:spcBef>
                <a:spcPts val="0"/>
              </a:spcBef>
              <a:buSzPts val="1400"/>
              <a:buNone/>
              <a:defRPr sz="1800"/>
            </a:lvl4pPr>
            <a:lvl5pPr indent="0" lvl="4" rtl="0">
              <a:spcBef>
                <a:spcPts val="0"/>
              </a:spcBef>
              <a:buSzPts val="1400"/>
              <a:buNone/>
              <a:defRPr sz="1800"/>
            </a:lvl5pPr>
            <a:lvl6pPr indent="0" lvl="5" rtl="0">
              <a:spcBef>
                <a:spcPts val="0"/>
              </a:spcBef>
              <a:buSzPts val="1400"/>
              <a:buNone/>
              <a:defRPr sz="1800"/>
            </a:lvl6pPr>
            <a:lvl7pPr indent="0" lvl="6" rtl="0">
              <a:spcBef>
                <a:spcPts val="0"/>
              </a:spcBef>
              <a:buSzPts val="1400"/>
              <a:buNone/>
              <a:defRPr sz="1800"/>
            </a:lvl7pPr>
            <a:lvl8pPr indent="0" lvl="7" rtl="0">
              <a:spcBef>
                <a:spcPts val="0"/>
              </a:spcBef>
              <a:buSzPts val="1400"/>
              <a:buNone/>
              <a:defRPr sz="1800"/>
            </a:lvl8pPr>
            <a:lvl9pPr indent="0" lvl="8" rtl="0">
              <a:spcBef>
                <a:spcPts val="0"/>
              </a:spcBef>
              <a:buSzPts val="1400"/>
              <a:buNone/>
              <a:defRPr sz="1800"/>
            </a:lvl9pPr>
          </a:lstStyle>
          <a:p/>
        </p:txBody>
      </p:sp>
      <p:sp>
        <p:nvSpPr>
          <p:cNvPr id="133" name="Shape 133"/>
          <p:cNvSpPr txBox="1"/>
          <p:nvPr>
            <p:ph idx="1" type="body"/>
          </p:nvPr>
        </p:nvSpPr>
        <p:spPr>
          <a:xfrm>
            <a:off x="366712" y="1074737"/>
            <a:ext cx="8410499" cy="3383098"/>
          </a:xfrm>
          <a:prstGeom prst="rect">
            <a:avLst/>
          </a:prstGeom>
          <a:noFill/>
          <a:ln>
            <a:noFill/>
          </a:ln>
        </p:spPr>
        <p:txBody>
          <a:bodyPr anchorCtr="0" anchor="t" bIns="91425" lIns="91425" rIns="91425" wrap="square" tIns="91425"/>
          <a:lstStyle>
            <a:lvl1pPr indent="-165100" lvl="0" marL="342900" marR="0" rtl="0" algn="l">
              <a:spcBef>
                <a:spcPts val="1200"/>
              </a:spcBef>
              <a:buClr>
                <a:schemeClr val="accent1"/>
              </a:buClr>
              <a:buSzPts val="2800"/>
              <a:buFont typeface="Noto Sans Symbols"/>
              <a:buChar char="•"/>
              <a:defRPr b="0" i="0" sz="2800" u="none" cap="none" strike="noStrike">
                <a:solidFill>
                  <a:srgbClr val="878787"/>
                </a:solidFill>
                <a:latin typeface="Source Sans Pro"/>
                <a:ea typeface="Source Sans Pro"/>
                <a:cs typeface="Source Sans Pro"/>
                <a:sym typeface="Source Sans Pro"/>
              </a:defRPr>
            </a:lvl1pPr>
            <a:lvl2pPr indent="-133350" lvl="1" marL="742950" marR="0" rtl="0" algn="l">
              <a:spcBef>
                <a:spcPts val="300"/>
              </a:spcBef>
              <a:buClr>
                <a:schemeClr val="accent1"/>
              </a:buClr>
              <a:buSzPts val="2400"/>
              <a:buFont typeface="Verdana"/>
              <a:buChar char="–"/>
              <a:defRPr b="0" i="0" sz="2400" u="none" cap="none" strike="noStrike">
                <a:solidFill>
                  <a:srgbClr val="878787"/>
                </a:solidFill>
                <a:latin typeface="Source Sans Pro"/>
                <a:ea typeface="Source Sans Pro"/>
                <a:cs typeface="Source Sans Pro"/>
                <a:sym typeface="Source Sans Pro"/>
              </a:defRPr>
            </a:lvl2pPr>
            <a:lvl3pPr indent="-101600" lvl="2" marL="1143000" marR="0" rtl="0" algn="l">
              <a:spcBef>
                <a:spcPts val="300"/>
              </a:spcBef>
              <a:buClr>
                <a:schemeClr val="accent1"/>
              </a:buClr>
              <a:buSzPts val="2000"/>
              <a:buFont typeface="Verdana"/>
              <a:buChar char="▪"/>
              <a:defRPr b="0" i="0" sz="2000" u="none" cap="none" strike="noStrike">
                <a:solidFill>
                  <a:srgbClr val="878787"/>
                </a:solidFill>
                <a:latin typeface="Source Sans Pro"/>
                <a:ea typeface="Source Sans Pro"/>
                <a:cs typeface="Source Sans Pro"/>
                <a:sym typeface="Source Sans Pro"/>
              </a:defRPr>
            </a:lvl3pPr>
            <a:lvl4pPr indent="-7935" lvl="3" marL="1658936" marR="0" rtl="0" algn="l">
              <a:spcBef>
                <a:spcPts val="300"/>
              </a:spcBef>
              <a:buClr>
                <a:schemeClr val="accent1"/>
              </a:buClr>
              <a:buSzPts val="1800"/>
              <a:buFont typeface="Verdana"/>
              <a:buChar char="—"/>
              <a:defRPr b="0" i="0" sz="1800" u="none" cap="none" strike="noStrike">
                <a:solidFill>
                  <a:srgbClr val="878787"/>
                </a:solidFill>
                <a:latin typeface="Source Sans Pro"/>
                <a:ea typeface="Source Sans Pro"/>
                <a:cs typeface="Source Sans Pro"/>
                <a:sym typeface="Source Sans Pro"/>
              </a:defRPr>
            </a:lvl4pPr>
            <a:lvl5pPr indent="-114300" lvl="4" marL="2057400" marR="0" rtl="0" algn="l">
              <a:spcBef>
                <a:spcPts val="300"/>
              </a:spcBef>
              <a:buClr>
                <a:schemeClr val="accent1"/>
              </a:buClr>
              <a:buSzPts val="1800"/>
              <a:buFont typeface="Verdana"/>
              <a:buChar char="»"/>
              <a:defRPr b="0" i="0" sz="180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Title with Subtitle and Content">
    <p:spTree>
      <p:nvGrpSpPr>
        <p:cNvPr id="134" name="Shape 134"/>
        <p:cNvGrpSpPr/>
        <p:nvPr/>
      </p:nvGrpSpPr>
      <p:grpSpPr>
        <a:xfrm>
          <a:off x="0" y="0"/>
          <a:ext cx="0" cy="0"/>
          <a:chOff x="0" y="0"/>
          <a:chExt cx="0" cy="0"/>
        </a:xfrm>
      </p:grpSpPr>
      <p:sp>
        <p:nvSpPr>
          <p:cNvPr id="135" name="Shape 135"/>
          <p:cNvSpPr txBox="1"/>
          <p:nvPr>
            <p:ph idx="1" type="body"/>
          </p:nvPr>
        </p:nvSpPr>
        <p:spPr>
          <a:xfrm>
            <a:off x="366712" y="785812"/>
            <a:ext cx="8410574" cy="346219"/>
          </a:xfrm>
          <a:prstGeom prst="rect">
            <a:avLst/>
          </a:prstGeom>
          <a:noFill/>
          <a:ln>
            <a:noFill/>
          </a:ln>
        </p:spPr>
        <p:txBody>
          <a:bodyPr anchorCtr="0" anchor="t" bIns="91425" lIns="91425" rIns="91425" wrap="square" tIns="91425"/>
          <a:lstStyle>
            <a:lvl1pPr indent="0" lvl="0" marL="0" marR="0" rtl="0" algn="l">
              <a:spcBef>
                <a:spcPts val="0"/>
              </a:spcBef>
              <a:buClr>
                <a:schemeClr val="dk1"/>
              </a:buClr>
              <a:buSzPts val="2800"/>
              <a:buFont typeface="Arial"/>
              <a:buNone/>
              <a:defRPr b="0" i="0" sz="2000" u="none" cap="none" strike="noStrike">
                <a:solidFill>
                  <a:schemeClr val="dk1"/>
                </a:solidFill>
                <a:latin typeface="Arial"/>
                <a:ea typeface="Arial"/>
                <a:cs typeface="Arial"/>
                <a:sym typeface="Arial"/>
              </a:defRPr>
            </a:lvl1pPr>
            <a:lvl2pPr indent="0" lvl="1" marL="457200" marR="0" rtl="0" algn="l">
              <a:spcBef>
                <a:spcPts val="0"/>
              </a:spcBef>
              <a:buClr>
                <a:srgbClr val="878787"/>
              </a:buClr>
              <a:buSzPts val="2400"/>
              <a:buFont typeface="Arial"/>
              <a:buNone/>
              <a:defRPr b="1" i="0" sz="2000" u="none" cap="none" strike="noStrike">
                <a:solidFill>
                  <a:srgbClr val="878787"/>
                </a:solidFill>
                <a:latin typeface="Source Sans Pro"/>
                <a:ea typeface="Source Sans Pro"/>
                <a:cs typeface="Source Sans Pro"/>
                <a:sym typeface="Source Sans Pro"/>
              </a:defRPr>
            </a:lvl2pPr>
            <a:lvl3pPr indent="0" lvl="2" marL="914400" marR="0" rtl="0" algn="l">
              <a:spcBef>
                <a:spcPts val="0"/>
              </a:spcBef>
              <a:buClr>
                <a:srgbClr val="878787"/>
              </a:buClr>
              <a:buSzPts val="2000"/>
              <a:buFont typeface="Arial"/>
              <a:buNone/>
              <a:defRPr b="1" i="0" sz="1800" u="none" cap="none" strike="noStrike">
                <a:solidFill>
                  <a:srgbClr val="878787"/>
                </a:solidFill>
                <a:latin typeface="Source Sans Pro"/>
                <a:ea typeface="Source Sans Pro"/>
                <a:cs typeface="Source Sans Pro"/>
                <a:sym typeface="Source Sans Pro"/>
              </a:defRPr>
            </a:lvl3pPr>
            <a:lvl4pPr indent="0" lvl="3" marL="1371600" marR="0" rtl="0" algn="l">
              <a:spcBef>
                <a:spcPts val="0"/>
              </a:spcBef>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4pPr>
            <a:lvl5pPr indent="0" lvl="4" marL="1828800" marR="0" rtl="0" algn="l">
              <a:spcBef>
                <a:spcPts val="0"/>
              </a:spcBef>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5pPr>
            <a:lvl6pPr indent="0" lvl="5" marL="2286000" marR="0" rtl="0" algn="l">
              <a:spcBef>
                <a:spcPts val="0"/>
              </a:spcBef>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136" name="Shape 136"/>
          <p:cNvSpPr txBox="1"/>
          <p:nvPr>
            <p:ph type="title"/>
          </p:nvPr>
        </p:nvSpPr>
        <p:spPr>
          <a:xfrm>
            <a:off x="366712" y="325437"/>
            <a:ext cx="8410574" cy="460374"/>
          </a:xfrm>
          <a:prstGeom prst="rect">
            <a:avLst/>
          </a:prstGeom>
          <a:noFill/>
          <a:ln>
            <a:noFill/>
          </a:ln>
        </p:spPr>
        <p:txBody>
          <a:bodyPr anchorCtr="0" anchor="t" bIns="91425" lIns="91425" rIns="91425" wrap="square" tIns="91425"/>
          <a:lstStyle>
            <a:lvl1pPr indent="0" lvl="0" marL="0" marR="0" rtl="0" algn="l">
              <a:lnSpc>
                <a:spcPct val="90000"/>
              </a:lnSpc>
              <a:spcBef>
                <a:spcPts val="0"/>
              </a:spcBef>
              <a:buClr>
                <a:schemeClr val="dk2"/>
              </a:buClr>
              <a:buSzPts val="1400"/>
              <a:buFont typeface="Arial"/>
              <a:buNone/>
              <a:defRPr b="1" i="0" sz="3200" u="none" cap="none" strike="noStrike">
                <a:solidFill>
                  <a:schemeClr val="dk2"/>
                </a:solidFill>
                <a:latin typeface="Arial"/>
                <a:ea typeface="Arial"/>
                <a:cs typeface="Arial"/>
                <a:sym typeface="Arial"/>
              </a:defRPr>
            </a:lvl1pPr>
            <a:lvl2pPr indent="0" lvl="1" rtl="0">
              <a:spcBef>
                <a:spcPts val="0"/>
              </a:spcBef>
              <a:buSzPts val="1400"/>
              <a:buNone/>
              <a:defRPr sz="1800"/>
            </a:lvl2pPr>
            <a:lvl3pPr indent="0" lvl="2" rtl="0">
              <a:spcBef>
                <a:spcPts val="0"/>
              </a:spcBef>
              <a:buSzPts val="1400"/>
              <a:buNone/>
              <a:defRPr sz="1800"/>
            </a:lvl3pPr>
            <a:lvl4pPr indent="0" lvl="3" rtl="0">
              <a:spcBef>
                <a:spcPts val="0"/>
              </a:spcBef>
              <a:buSzPts val="1400"/>
              <a:buNone/>
              <a:defRPr sz="1800"/>
            </a:lvl4pPr>
            <a:lvl5pPr indent="0" lvl="4" rtl="0">
              <a:spcBef>
                <a:spcPts val="0"/>
              </a:spcBef>
              <a:buSzPts val="1400"/>
              <a:buNone/>
              <a:defRPr sz="1800"/>
            </a:lvl5pPr>
            <a:lvl6pPr indent="0" lvl="5" rtl="0">
              <a:spcBef>
                <a:spcPts val="0"/>
              </a:spcBef>
              <a:buSzPts val="1400"/>
              <a:buNone/>
              <a:defRPr sz="1800"/>
            </a:lvl6pPr>
            <a:lvl7pPr indent="0" lvl="6" rtl="0">
              <a:spcBef>
                <a:spcPts val="0"/>
              </a:spcBef>
              <a:buSzPts val="1400"/>
              <a:buNone/>
              <a:defRPr sz="1800"/>
            </a:lvl7pPr>
            <a:lvl8pPr indent="0" lvl="7" rtl="0">
              <a:spcBef>
                <a:spcPts val="0"/>
              </a:spcBef>
              <a:buSzPts val="1400"/>
              <a:buNone/>
              <a:defRPr sz="1800"/>
            </a:lvl8pPr>
            <a:lvl9pPr indent="0" lvl="8" rtl="0">
              <a:spcBef>
                <a:spcPts val="0"/>
              </a:spcBef>
              <a:buSzPts val="1400"/>
              <a:buNone/>
              <a:defRPr sz="1800"/>
            </a:lvl9pPr>
          </a:lstStyle>
          <a:p/>
        </p:txBody>
      </p:sp>
      <p:sp>
        <p:nvSpPr>
          <p:cNvPr id="137" name="Shape 137"/>
          <p:cNvSpPr txBox="1"/>
          <p:nvPr>
            <p:ph idx="2" type="body"/>
          </p:nvPr>
        </p:nvSpPr>
        <p:spPr>
          <a:xfrm>
            <a:off x="366714" y="1419224"/>
            <a:ext cx="8410574" cy="3038475"/>
          </a:xfrm>
          <a:prstGeom prst="rect">
            <a:avLst/>
          </a:prstGeom>
          <a:noFill/>
          <a:ln>
            <a:noFill/>
          </a:ln>
        </p:spPr>
        <p:txBody>
          <a:bodyPr anchorCtr="0" anchor="t" bIns="91425" lIns="91425" rIns="91425" wrap="square" tIns="91425"/>
          <a:lstStyle>
            <a:lvl1pPr indent="-190500" lvl="0" marL="342900" marR="0" rtl="0" algn="l">
              <a:spcBef>
                <a:spcPts val="1200"/>
              </a:spcBef>
              <a:buClr>
                <a:schemeClr val="accent1"/>
              </a:buClr>
              <a:buSzPts val="24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300"/>
              </a:spcBef>
              <a:buClr>
                <a:schemeClr val="accent1"/>
              </a:buClr>
              <a:buSzPts val="2000"/>
              <a:buFont typeface="Verdana"/>
              <a:buChar char="–"/>
              <a:defRPr b="0" i="0" sz="2000" u="none" cap="none" strike="noStrike">
                <a:solidFill>
                  <a:schemeClr val="dk1"/>
                </a:solidFill>
                <a:latin typeface="Arial"/>
                <a:ea typeface="Arial"/>
                <a:cs typeface="Arial"/>
                <a:sym typeface="Arial"/>
              </a:defRPr>
            </a:lvl2pPr>
            <a:lvl3pPr indent="-127000" lvl="2" marL="1143000" marR="0" rtl="0" algn="l">
              <a:spcBef>
                <a:spcPts val="300"/>
              </a:spcBef>
              <a:buClr>
                <a:schemeClr val="accent1"/>
              </a:buClr>
              <a:buSzPts val="1600"/>
              <a:buFont typeface="Verdana"/>
              <a:buChar char="▪"/>
              <a:defRPr b="0" i="0" sz="1600" u="none" cap="none" strike="noStrike">
                <a:solidFill>
                  <a:schemeClr val="dk1"/>
                </a:solidFill>
                <a:latin typeface="Arial"/>
                <a:ea typeface="Arial"/>
                <a:cs typeface="Arial"/>
                <a:sym typeface="Arial"/>
              </a:defRPr>
            </a:lvl3pPr>
            <a:lvl4pPr indent="-134938" lvl="3" marL="1658938" marR="0" rtl="0" algn="l">
              <a:spcBef>
                <a:spcPts val="300"/>
              </a:spcBef>
              <a:buClr>
                <a:schemeClr val="accent1"/>
              </a:buClr>
              <a:buSzPts val="1200"/>
              <a:buFont typeface="Verdana"/>
              <a:buChar char="—"/>
              <a:defRPr b="0" i="0" sz="1200" u="none" cap="none" strike="noStrike">
                <a:solidFill>
                  <a:schemeClr val="dk1"/>
                </a:solidFill>
                <a:latin typeface="Arial"/>
                <a:ea typeface="Arial"/>
                <a:cs typeface="Arial"/>
                <a:sym typeface="Arial"/>
              </a:defRPr>
            </a:lvl4pPr>
            <a:lvl5pPr indent="-158750" lvl="4" marL="2057400" marR="0" rtl="0" algn="l">
              <a:spcBef>
                <a:spcPts val="300"/>
              </a:spcBef>
              <a:buClr>
                <a:schemeClr val="accent1"/>
              </a:buClr>
              <a:buSzPts val="1100"/>
              <a:buFont typeface="Verdana"/>
              <a:buChar char="»"/>
              <a:defRPr b="0" i="0" sz="1100" u="none" cap="none" strike="noStrike">
                <a:solidFill>
                  <a:schemeClr val="dk1"/>
                </a:solidFill>
                <a:latin typeface="Arial"/>
                <a:ea typeface="Arial"/>
                <a:cs typeface="Arial"/>
                <a:sym typeface="Arial"/>
              </a:defRPr>
            </a:lvl5pPr>
            <a:lvl6pPr indent="-101600" lvl="5" marL="2514600" marR="0" rtl="0" algn="l">
              <a:spcBef>
                <a:spcPts val="0"/>
              </a:spcBef>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0"/>
              </a:spcBef>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0"/>
              </a:spcBef>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0"/>
              </a:spcBef>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Subtitle only">
    <p:spTree>
      <p:nvGrpSpPr>
        <p:cNvPr id="138" name="Shape 138"/>
        <p:cNvGrpSpPr/>
        <p:nvPr/>
      </p:nvGrpSpPr>
      <p:grpSpPr>
        <a:xfrm>
          <a:off x="0" y="0"/>
          <a:ext cx="0" cy="0"/>
          <a:chOff x="0" y="0"/>
          <a:chExt cx="0" cy="0"/>
        </a:xfrm>
      </p:grpSpPr>
      <p:sp>
        <p:nvSpPr>
          <p:cNvPr id="139" name="Shape 139"/>
          <p:cNvSpPr txBox="1"/>
          <p:nvPr>
            <p:ph idx="1" type="body"/>
          </p:nvPr>
        </p:nvSpPr>
        <p:spPr>
          <a:xfrm>
            <a:off x="366712" y="785812"/>
            <a:ext cx="8410574" cy="346219"/>
          </a:xfrm>
          <a:prstGeom prst="rect">
            <a:avLst/>
          </a:prstGeom>
          <a:noFill/>
          <a:ln>
            <a:noFill/>
          </a:ln>
        </p:spPr>
        <p:txBody>
          <a:bodyPr anchorCtr="0" anchor="t" bIns="91425" lIns="91425" rIns="91425" wrap="square" tIns="91425"/>
          <a:lstStyle>
            <a:lvl1pPr indent="0" lvl="0" marL="0" marR="0" rtl="0" algn="l">
              <a:spcBef>
                <a:spcPts val="0"/>
              </a:spcBef>
              <a:buClr>
                <a:schemeClr val="dk1"/>
              </a:buClr>
              <a:buSzPts val="2800"/>
              <a:buFont typeface="Arial"/>
              <a:buNone/>
              <a:defRPr b="0" i="0" sz="2000" u="none" cap="none" strike="noStrike">
                <a:solidFill>
                  <a:schemeClr val="dk1"/>
                </a:solidFill>
                <a:latin typeface="Arial"/>
                <a:ea typeface="Arial"/>
                <a:cs typeface="Arial"/>
                <a:sym typeface="Arial"/>
              </a:defRPr>
            </a:lvl1pPr>
            <a:lvl2pPr indent="0" lvl="1" marL="457200" marR="0" rtl="0" algn="l">
              <a:spcBef>
                <a:spcPts val="0"/>
              </a:spcBef>
              <a:buClr>
                <a:srgbClr val="878787"/>
              </a:buClr>
              <a:buSzPts val="2400"/>
              <a:buFont typeface="Arial"/>
              <a:buNone/>
              <a:defRPr b="1" i="0" sz="2000" u="none" cap="none" strike="noStrike">
                <a:solidFill>
                  <a:srgbClr val="878787"/>
                </a:solidFill>
                <a:latin typeface="Source Sans Pro"/>
                <a:ea typeface="Source Sans Pro"/>
                <a:cs typeface="Source Sans Pro"/>
                <a:sym typeface="Source Sans Pro"/>
              </a:defRPr>
            </a:lvl2pPr>
            <a:lvl3pPr indent="0" lvl="2" marL="914400" marR="0" rtl="0" algn="l">
              <a:spcBef>
                <a:spcPts val="0"/>
              </a:spcBef>
              <a:buClr>
                <a:srgbClr val="878787"/>
              </a:buClr>
              <a:buSzPts val="2000"/>
              <a:buFont typeface="Arial"/>
              <a:buNone/>
              <a:defRPr b="1" i="0" sz="1800" u="none" cap="none" strike="noStrike">
                <a:solidFill>
                  <a:srgbClr val="878787"/>
                </a:solidFill>
                <a:latin typeface="Source Sans Pro"/>
                <a:ea typeface="Source Sans Pro"/>
                <a:cs typeface="Source Sans Pro"/>
                <a:sym typeface="Source Sans Pro"/>
              </a:defRPr>
            </a:lvl3pPr>
            <a:lvl4pPr indent="0" lvl="3" marL="1371600" marR="0" rtl="0" algn="l">
              <a:spcBef>
                <a:spcPts val="0"/>
              </a:spcBef>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4pPr>
            <a:lvl5pPr indent="0" lvl="4" marL="1828800" marR="0" rtl="0" algn="l">
              <a:spcBef>
                <a:spcPts val="0"/>
              </a:spcBef>
              <a:buClr>
                <a:srgbClr val="878787"/>
              </a:buClr>
              <a:buSzPts val="1800"/>
              <a:buFont typeface="Arial"/>
              <a:buNone/>
              <a:defRPr b="1" i="0" sz="1600" u="none" cap="none" strike="noStrike">
                <a:solidFill>
                  <a:srgbClr val="878787"/>
                </a:solidFill>
                <a:latin typeface="Source Sans Pro"/>
                <a:ea typeface="Source Sans Pro"/>
                <a:cs typeface="Source Sans Pro"/>
                <a:sym typeface="Source Sans Pro"/>
              </a:defRPr>
            </a:lvl5pPr>
            <a:lvl6pPr indent="0" lvl="5" marL="2286000" marR="0" rtl="0" algn="l">
              <a:spcBef>
                <a:spcPts val="0"/>
              </a:spcBef>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140" name="Shape 140"/>
          <p:cNvSpPr txBox="1"/>
          <p:nvPr>
            <p:ph type="title"/>
          </p:nvPr>
        </p:nvSpPr>
        <p:spPr>
          <a:xfrm>
            <a:off x="366712" y="325437"/>
            <a:ext cx="8410574" cy="460374"/>
          </a:xfrm>
          <a:prstGeom prst="rect">
            <a:avLst/>
          </a:prstGeom>
          <a:noFill/>
          <a:ln>
            <a:noFill/>
          </a:ln>
        </p:spPr>
        <p:txBody>
          <a:bodyPr anchorCtr="0" anchor="t" bIns="91425" lIns="91425" rIns="91425" wrap="square" tIns="91425"/>
          <a:lstStyle>
            <a:lvl1pPr indent="0" lvl="0" marL="0" marR="0" rtl="0" algn="l">
              <a:lnSpc>
                <a:spcPct val="90000"/>
              </a:lnSpc>
              <a:spcBef>
                <a:spcPts val="0"/>
              </a:spcBef>
              <a:buClr>
                <a:schemeClr val="dk2"/>
              </a:buClr>
              <a:buSzPts val="1400"/>
              <a:buFont typeface="Arial"/>
              <a:buNone/>
              <a:defRPr b="1" i="0" sz="3200" u="none" cap="none" strike="noStrike">
                <a:solidFill>
                  <a:schemeClr val="dk2"/>
                </a:solidFill>
                <a:latin typeface="Arial"/>
                <a:ea typeface="Arial"/>
                <a:cs typeface="Arial"/>
                <a:sym typeface="Arial"/>
              </a:defRPr>
            </a:lvl1pPr>
            <a:lvl2pPr indent="0" lvl="1" rtl="0">
              <a:spcBef>
                <a:spcPts val="0"/>
              </a:spcBef>
              <a:buSzPts val="1400"/>
              <a:buNone/>
              <a:defRPr sz="1800"/>
            </a:lvl2pPr>
            <a:lvl3pPr indent="0" lvl="2" rtl="0">
              <a:spcBef>
                <a:spcPts val="0"/>
              </a:spcBef>
              <a:buSzPts val="1400"/>
              <a:buNone/>
              <a:defRPr sz="1800"/>
            </a:lvl3pPr>
            <a:lvl4pPr indent="0" lvl="3" rtl="0">
              <a:spcBef>
                <a:spcPts val="0"/>
              </a:spcBef>
              <a:buSzPts val="1400"/>
              <a:buNone/>
              <a:defRPr sz="1800"/>
            </a:lvl4pPr>
            <a:lvl5pPr indent="0" lvl="4" rtl="0">
              <a:spcBef>
                <a:spcPts val="0"/>
              </a:spcBef>
              <a:buSzPts val="1400"/>
              <a:buNone/>
              <a:defRPr sz="1800"/>
            </a:lvl5pPr>
            <a:lvl6pPr indent="0" lvl="5" rtl="0">
              <a:spcBef>
                <a:spcPts val="0"/>
              </a:spcBef>
              <a:buSzPts val="1400"/>
              <a:buNone/>
              <a:defRPr sz="1800"/>
            </a:lvl6pPr>
            <a:lvl7pPr indent="0" lvl="6" rtl="0">
              <a:spcBef>
                <a:spcPts val="0"/>
              </a:spcBef>
              <a:buSzPts val="1400"/>
              <a:buNone/>
              <a:defRPr sz="1800"/>
            </a:lvl7pPr>
            <a:lvl8pPr indent="0" lvl="7" rtl="0">
              <a:spcBef>
                <a:spcPts val="0"/>
              </a:spcBef>
              <a:buSzPts val="1400"/>
              <a:buNone/>
              <a:defRPr sz="1800"/>
            </a:lvl8pPr>
            <a:lvl9pPr indent="0" lvl="8" rtl="0">
              <a:spcBef>
                <a:spcPts val="0"/>
              </a:spcBef>
              <a:buSzPts val="1400"/>
              <a:buNone/>
              <a:defRPr sz="1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age">
    <p:spTree>
      <p:nvGrpSpPr>
        <p:cNvPr id="141" name="Shape 141"/>
        <p:cNvGrpSpPr/>
        <p:nvPr/>
      </p:nvGrpSpPr>
      <p:grpSpPr>
        <a:xfrm>
          <a:off x="0" y="0"/>
          <a:ext cx="0" cy="0"/>
          <a:chOff x="0" y="0"/>
          <a:chExt cx="0" cy="0"/>
        </a:xfrm>
      </p:grpSpPr>
      <p:sp>
        <p:nvSpPr>
          <p:cNvPr id="142" name="Shape 142"/>
          <p:cNvSpPr txBox="1"/>
          <p:nvPr>
            <p:ph type="title"/>
          </p:nvPr>
        </p:nvSpPr>
        <p:spPr>
          <a:xfrm>
            <a:off x="113722" y="149918"/>
            <a:ext cx="8796928" cy="474445"/>
          </a:xfrm>
          <a:prstGeom prst="rect">
            <a:avLst/>
          </a:prstGeom>
          <a:noFill/>
          <a:ln>
            <a:noFill/>
          </a:ln>
        </p:spPr>
        <p:txBody>
          <a:bodyPr anchorCtr="0" anchor="ctr" bIns="91425" lIns="91425" rIns="91425" wrap="square" tIns="91425"/>
          <a:lstStyle>
            <a:lvl1pPr indent="0" lvl="0" marL="0" marR="0" rtl="0" algn="l">
              <a:spcBef>
                <a:spcPts val="0"/>
              </a:spcBef>
              <a:buClr>
                <a:srgbClr val="008774"/>
              </a:buClr>
              <a:buSzPts val="1400"/>
              <a:buFont typeface="Arial"/>
              <a:buNone/>
              <a:defRPr b="1" i="0" sz="2800" u="none" cap="none" strike="noStrike">
                <a:solidFill>
                  <a:srgbClr val="008774"/>
                </a:solidFill>
                <a:latin typeface="Arial"/>
                <a:ea typeface="Arial"/>
                <a:cs typeface="Arial"/>
                <a:sym typeface="A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143" name="Shape 143"/>
          <p:cNvSpPr txBox="1"/>
          <p:nvPr>
            <p:ph idx="12" type="sldNum"/>
          </p:nvPr>
        </p:nvSpPr>
        <p:spPr>
          <a:xfrm>
            <a:off x="48247" y="4861463"/>
            <a:ext cx="373338" cy="273844"/>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A5A5A5"/>
              </a:buClr>
              <a:buFont typeface="Arial"/>
              <a:buNone/>
            </a:pPr>
            <a:fld id="{00000000-1234-1234-1234-123412341234}" type="slidenum">
              <a:rPr b="0" i="0" lang="en-US" sz="900" u="none" cap="none" strike="noStrike">
                <a:solidFill>
                  <a:srgbClr val="A5A5A5"/>
                </a:solidFill>
                <a:latin typeface="Arial"/>
                <a:ea typeface="Arial"/>
                <a:cs typeface="Arial"/>
                <a:sym typeface="Arial"/>
              </a:rPr>
              <a:t>‹#›</a:t>
            </a:fld>
          </a:p>
        </p:txBody>
      </p:sp>
      <p:sp>
        <p:nvSpPr>
          <p:cNvPr id="144" name="Shape 144"/>
          <p:cNvSpPr txBox="1"/>
          <p:nvPr>
            <p:ph idx="1" type="body"/>
          </p:nvPr>
        </p:nvSpPr>
        <p:spPr>
          <a:xfrm>
            <a:off x="114300" y="624363"/>
            <a:ext cx="8796338" cy="288565"/>
          </a:xfrm>
          <a:prstGeom prst="rect">
            <a:avLst/>
          </a:prstGeom>
          <a:noFill/>
          <a:ln>
            <a:noFill/>
          </a:ln>
        </p:spPr>
        <p:txBody>
          <a:bodyPr anchorCtr="0" anchor="t" bIns="91425" lIns="91425" rIns="91425" wrap="square" tIns="91425"/>
          <a:lstStyle>
            <a:lvl1pPr indent="0" lvl="0" marL="0" marR="0" rtl="0" algn="l">
              <a:spcBef>
                <a:spcPts val="360"/>
              </a:spcBef>
              <a:buClr>
                <a:srgbClr val="7F7F7F"/>
              </a:buClr>
              <a:buSzPts val="2800"/>
              <a:buFont typeface="Arial"/>
              <a:buNone/>
              <a:defRPr b="0" i="0" sz="1800" u="none" cap="none" strike="noStrike">
                <a:solidFill>
                  <a:srgbClr val="7F7F7F"/>
                </a:solidFill>
                <a:latin typeface="Arial"/>
                <a:ea typeface="Arial"/>
                <a:cs typeface="Arial"/>
                <a:sym typeface="Arial"/>
              </a:defRPr>
            </a:lvl1pPr>
            <a:lvl2pPr indent="-133350" lvl="1" marL="742950" marR="0" rtl="0" algn="l">
              <a:spcBef>
                <a:spcPts val="480"/>
              </a:spcBef>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101600" lvl="2" marL="1143000" marR="0" rtl="0" algn="l">
              <a:spcBef>
                <a:spcPts val="400"/>
              </a:spcBef>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114300" lvl="3" marL="1600200" marR="0" rtl="0" algn="l">
              <a:spcBef>
                <a:spcPts val="360"/>
              </a:spcBef>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indent="-114300" lvl="4" marL="2057400" marR="0" rtl="0" algn="l">
              <a:spcBef>
                <a:spcPts val="360"/>
              </a:spcBef>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145" name="Shape 145"/>
          <p:cNvSpPr/>
          <p:nvPr/>
        </p:nvSpPr>
        <p:spPr>
          <a:xfrm>
            <a:off x="0" y="0"/>
            <a:ext cx="9144000" cy="53993"/>
          </a:xfrm>
          <a:prstGeom prst="rect">
            <a:avLst/>
          </a:prstGeom>
          <a:solidFill>
            <a:srgbClr val="008774"/>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ext Full Page">
    <p:spTree>
      <p:nvGrpSpPr>
        <p:cNvPr id="146" name="Shape 146"/>
        <p:cNvGrpSpPr/>
        <p:nvPr/>
      </p:nvGrpSpPr>
      <p:grpSpPr>
        <a:xfrm>
          <a:off x="0" y="0"/>
          <a:ext cx="0" cy="0"/>
          <a:chOff x="0" y="0"/>
          <a:chExt cx="0" cy="0"/>
        </a:xfrm>
      </p:grpSpPr>
      <p:sp>
        <p:nvSpPr>
          <p:cNvPr id="147" name="Shape 147"/>
          <p:cNvSpPr txBox="1"/>
          <p:nvPr>
            <p:ph type="title"/>
          </p:nvPr>
        </p:nvSpPr>
        <p:spPr>
          <a:xfrm>
            <a:off x="457199" y="342231"/>
            <a:ext cx="6662271" cy="363558"/>
          </a:xfrm>
          <a:prstGeom prst="rect">
            <a:avLst/>
          </a:prstGeom>
          <a:noFill/>
          <a:ln>
            <a:noFill/>
          </a:ln>
        </p:spPr>
        <p:txBody>
          <a:bodyPr anchorCtr="0" anchor="ctr" bIns="91425" lIns="91425" rIns="91425" wrap="square" tIns="91425"/>
          <a:lstStyle>
            <a:lvl1pPr indent="0" lvl="0" marL="0" marR="0" rtl="0" algn="l">
              <a:spcBef>
                <a:spcPts val="0"/>
              </a:spcBef>
              <a:buClr>
                <a:schemeClr val="accent1"/>
              </a:buClr>
              <a:buSzPts val="1400"/>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148" name="Shape 148"/>
          <p:cNvSpPr txBox="1"/>
          <p:nvPr>
            <p:ph idx="1" type="body"/>
          </p:nvPr>
        </p:nvSpPr>
        <p:spPr>
          <a:xfrm>
            <a:off x="457200" y="876474"/>
            <a:ext cx="8229600" cy="3718150"/>
          </a:xfrm>
          <a:prstGeom prst="rect">
            <a:avLst/>
          </a:prstGeom>
          <a:noFill/>
          <a:ln>
            <a:noFill/>
          </a:ln>
        </p:spPr>
        <p:txBody>
          <a:bodyPr anchorCtr="0" anchor="t" bIns="91425" lIns="91425" rIns="91425" wrap="square" tIns="91425"/>
          <a:lstStyle>
            <a:lvl1pPr indent="-190500" lvl="0" marL="342900" marR="0" rtl="0" algn="l">
              <a:spcBef>
                <a:spcPts val="480"/>
              </a:spcBef>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1pPr>
            <a:lvl2pPr indent="-146050" lvl="1" marL="742950" marR="0" rtl="0" algn="l">
              <a:spcBef>
                <a:spcPts val="440"/>
              </a:spcBef>
              <a:buClr>
                <a:srgbClr val="878787"/>
              </a:buClr>
              <a:buSzPts val="2200"/>
              <a:buFont typeface="Arial"/>
              <a:buChar char="–"/>
              <a:defRPr b="0" i="0" sz="2200" u="none" cap="none" strike="noStrike">
                <a:solidFill>
                  <a:srgbClr val="878787"/>
                </a:solidFill>
                <a:latin typeface="Source Sans Pro"/>
                <a:ea typeface="Source Sans Pro"/>
                <a:cs typeface="Source Sans Pro"/>
                <a:sym typeface="Source Sans Pro"/>
              </a:defRPr>
            </a:lvl2pPr>
            <a:lvl3pPr indent="-101600" lvl="2" marL="1143000" marR="0" rtl="0" algn="l">
              <a:spcBef>
                <a:spcPts val="400"/>
              </a:spcBef>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114300" lvl="3" marL="1600200" marR="0" rtl="0" algn="l">
              <a:spcBef>
                <a:spcPts val="360"/>
              </a:spcBef>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indent="-127000" lvl="4" marL="2057400" marR="0" rtl="0" algn="l">
              <a:spcBef>
                <a:spcPts val="320"/>
              </a:spcBef>
              <a:buClr>
                <a:srgbClr val="878787"/>
              </a:buClr>
              <a:buSzPts val="1600"/>
              <a:buFont typeface="Arial"/>
              <a:buChar char="»"/>
              <a:defRPr b="0" i="0" sz="1600" u="none" cap="none" strike="noStrike">
                <a:solidFill>
                  <a:srgbClr val="878787"/>
                </a:solidFill>
                <a:latin typeface="Source Sans Pro"/>
                <a:ea typeface="Source Sans Pro"/>
                <a:cs typeface="Source Sans Pro"/>
                <a:sym typeface="Source Sans Pro"/>
              </a:defRPr>
            </a:lvl5pPr>
            <a:lvl6pPr indent="-114300" lvl="5" marL="2514600" marR="0" rtl="0" algn="l">
              <a:spcBef>
                <a:spcPts val="360"/>
              </a:spcBef>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6pPr>
            <a:lvl7pPr indent="-114300" lvl="6" marL="2971800" marR="0" rtl="0" algn="l">
              <a:spcBef>
                <a:spcPts val="360"/>
              </a:spcBef>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7pPr>
            <a:lvl8pPr indent="-114300" lvl="7" marL="3429000" marR="0" rtl="0" algn="l">
              <a:spcBef>
                <a:spcPts val="360"/>
              </a:spcBef>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8pPr>
            <a:lvl9pPr indent="-114300" lvl="8" marL="3886200" marR="0" rtl="0" algn="l">
              <a:spcBef>
                <a:spcPts val="360"/>
              </a:spcBef>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Title and Content">
    <p:spTree>
      <p:nvGrpSpPr>
        <p:cNvPr id="154" name="Shape 154"/>
        <p:cNvGrpSpPr/>
        <p:nvPr/>
      </p:nvGrpSpPr>
      <p:grpSpPr>
        <a:xfrm>
          <a:off x="0" y="0"/>
          <a:ext cx="0" cy="0"/>
          <a:chOff x="0" y="0"/>
          <a:chExt cx="0" cy="0"/>
        </a:xfrm>
      </p:grpSpPr>
      <p:sp>
        <p:nvSpPr>
          <p:cNvPr id="155" name="Shape 155"/>
          <p:cNvSpPr txBox="1"/>
          <p:nvPr>
            <p:ph type="title"/>
          </p:nvPr>
        </p:nvSpPr>
        <p:spPr>
          <a:xfrm>
            <a:off x="366712" y="325437"/>
            <a:ext cx="8410499" cy="460500"/>
          </a:xfrm>
          <a:prstGeom prst="rect">
            <a:avLst/>
          </a:prstGeom>
          <a:noFill/>
          <a:ln>
            <a:noFill/>
          </a:ln>
        </p:spPr>
        <p:txBody>
          <a:bodyPr anchorCtr="0" anchor="t" bIns="91425" lIns="91425" rIns="91425" wrap="square" tIns="91425"/>
          <a:lstStyle>
            <a:lvl1pPr indent="0" lvl="0" marL="0" marR="0" rtl="0" algn="l">
              <a:lnSpc>
                <a:spcPct val="9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rtl="0">
              <a:spcBef>
                <a:spcPts val="0"/>
              </a:spcBef>
              <a:buSzPts val="1400"/>
              <a:buNone/>
              <a:defRPr sz="1800"/>
            </a:lvl3pPr>
            <a:lvl4pPr indent="0" lvl="3" rtl="0">
              <a:spcBef>
                <a:spcPts val="0"/>
              </a:spcBef>
              <a:buSzPts val="1400"/>
              <a:buNone/>
              <a:defRPr sz="1800"/>
            </a:lvl4pPr>
            <a:lvl5pPr indent="0" lvl="4" rtl="0">
              <a:spcBef>
                <a:spcPts val="0"/>
              </a:spcBef>
              <a:buSzPts val="1400"/>
              <a:buNone/>
              <a:defRPr sz="1800"/>
            </a:lvl5pPr>
            <a:lvl6pPr indent="0" lvl="5" rtl="0">
              <a:spcBef>
                <a:spcPts val="0"/>
              </a:spcBef>
              <a:buSzPts val="1400"/>
              <a:buNone/>
              <a:defRPr sz="1800"/>
            </a:lvl6pPr>
            <a:lvl7pPr indent="0" lvl="6" rtl="0">
              <a:spcBef>
                <a:spcPts val="0"/>
              </a:spcBef>
              <a:buSzPts val="1400"/>
              <a:buNone/>
              <a:defRPr sz="1800"/>
            </a:lvl7pPr>
            <a:lvl8pPr indent="0" lvl="7" rtl="0">
              <a:spcBef>
                <a:spcPts val="0"/>
              </a:spcBef>
              <a:buSzPts val="1400"/>
              <a:buNone/>
              <a:defRPr sz="1800"/>
            </a:lvl8pPr>
            <a:lvl9pPr indent="0" lvl="8" rtl="0">
              <a:spcBef>
                <a:spcPts val="0"/>
              </a:spcBef>
              <a:buSzPts val="1400"/>
              <a:buNone/>
              <a:defRPr sz="1800"/>
            </a:lvl9pPr>
          </a:lstStyle>
          <a:p/>
        </p:txBody>
      </p:sp>
      <p:sp>
        <p:nvSpPr>
          <p:cNvPr id="156" name="Shape 156"/>
          <p:cNvSpPr txBox="1"/>
          <p:nvPr>
            <p:ph idx="1" type="body"/>
          </p:nvPr>
        </p:nvSpPr>
        <p:spPr>
          <a:xfrm>
            <a:off x="366713" y="1074737"/>
            <a:ext cx="8410499" cy="3383099"/>
          </a:xfrm>
          <a:prstGeom prst="rect">
            <a:avLst/>
          </a:prstGeom>
          <a:noFill/>
          <a:ln>
            <a:noFill/>
          </a:ln>
        </p:spPr>
        <p:txBody>
          <a:bodyPr anchorCtr="0" anchor="t" bIns="91425" lIns="91425" rIns="91425" wrap="square" tIns="91425"/>
          <a:lstStyle>
            <a:lvl1pPr indent="88900" lvl="0" marL="0" marR="0" rtl="0" algn="l">
              <a:lnSpc>
                <a:spcPct val="100000"/>
              </a:lnSpc>
              <a:spcBef>
                <a:spcPts val="1200"/>
              </a:spcBef>
              <a:spcAft>
                <a:spcPts val="0"/>
              </a:spcAft>
              <a:buClr>
                <a:schemeClr val="lt1"/>
              </a:buClr>
              <a:buSzPts val="1400"/>
              <a:buFont typeface="Noto Sans Symbols"/>
              <a:buChar char="•"/>
              <a:defRPr b="0" i="0" sz="1400" u="none" cap="none" strike="noStrike">
                <a:solidFill>
                  <a:srgbClr val="000000"/>
                </a:solidFill>
                <a:latin typeface="Arial"/>
                <a:ea typeface="Arial"/>
                <a:cs typeface="Arial"/>
                <a:sym typeface="Arial"/>
              </a:defRPr>
            </a:lvl1pPr>
            <a:lvl2pPr indent="88900" lvl="1" marL="457200" marR="0" rtl="0" algn="l">
              <a:lnSpc>
                <a:spcPct val="100000"/>
              </a:lnSpc>
              <a:spcBef>
                <a:spcPts val="300"/>
              </a:spcBef>
              <a:spcAft>
                <a:spcPts val="0"/>
              </a:spcAft>
              <a:buClr>
                <a:schemeClr val="lt1"/>
              </a:buClr>
              <a:buSzPts val="1400"/>
              <a:buFont typeface="Verdana"/>
              <a:buChar char="–"/>
              <a:defRPr b="0" i="0" sz="1400" u="none" cap="none" strike="noStrike">
                <a:solidFill>
                  <a:srgbClr val="000000"/>
                </a:solidFill>
                <a:latin typeface="Arial"/>
                <a:ea typeface="Arial"/>
                <a:cs typeface="Arial"/>
                <a:sym typeface="Arial"/>
              </a:defRPr>
            </a:lvl2pPr>
            <a:lvl3pPr indent="88900" lvl="2" marL="914400" marR="0" rtl="0" algn="l">
              <a:lnSpc>
                <a:spcPct val="100000"/>
              </a:lnSpc>
              <a:spcBef>
                <a:spcPts val="300"/>
              </a:spcBef>
              <a:spcAft>
                <a:spcPts val="0"/>
              </a:spcAft>
              <a:buClr>
                <a:schemeClr val="lt1"/>
              </a:buClr>
              <a:buSzPts val="1400"/>
              <a:buFont typeface="Verdana"/>
              <a:buChar char="▪"/>
              <a:defRPr b="0" i="0" sz="1400" u="none" cap="none" strike="noStrike">
                <a:solidFill>
                  <a:srgbClr val="000000"/>
                </a:solidFill>
                <a:latin typeface="Arial"/>
                <a:ea typeface="Arial"/>
                <a:cs typeface="Arial"/>
                <a:sym typeface="Arial"/>
              </a:defRPr>
            </a:lvl3pPr>
            <a:lvl4pPr indent="-122236" lvl="3" marL="1658936" marR="0" rtl="0" algn="l">
              <a:lnSpc>
                <a:spcPct val="100000"/>
              </a:lnSpc>
              <a:spcBef>
                <a:spcPts val="300"/>
              </a:spcBef>
              <a:spcAft>
                <a:spcPts val="0"/>
              </a:spcAft>
              <a:buClr>
                <a:schemeClr val="lt1"/>
              </a:buClr>
              <a:buSzPts val="1400"/>
              <a:buFont typeface="Verdana"/>
              <a:buChar char="—"/>
              <a:defRPr b="0" i="0" sz="1400" u="none" cap="none" strike="noStrike">
                <a:solidFill>
                  <a:srgbClr val="000000"/>
                </a:solidFill>
                <a:latin typeface="Arial"/>
                <a:ea typeface="Arial"/>
                <a:cs typeface="Arial"/>
                <a:sym typeface="Arial"/>
              </a:defRPr>
            </a:lvl4pPr>
            <a:lvl5pPr indent="88900" lvl="4" marL="1828800" marR="0" rtl="0" algn="l">
              <a:lnSpc>
                <a:spcPct val="100000"/>
              </a:lnSpc>
              <a:spcBef>
                <a:spcPts val="300"/>
              </a:spcBef>
              <a:spcAft>
                <a:spcPts val="0"/>
              </a:spcAft>
              <a:buClr>
                <a:schemeClr val="lt1"/>
              </a:buClr>
              <a:buSzPts val="1400"/>
              <a:buFont typeface="Verdana"/>
              <a:buChar char="»"/>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Custom Layout">
    <p:spTree>
      <p:nvGrpSpPr>
        <p:cNvPr id="17" name="Shape 17"/>
        <p:cNvGrpSpPr/>
        <p:nvPr/>
      </p:nvGrpSpPr>
      <p:grpSpPr>
        <a:xfrm>
          <a:off x="0" y="0"/>
          <a:ext cx="0" cy="0"/>
          <a:chOff x="0" y="0"/>
          <a:chExt cx="0" cy="0"/>
        </a:xfrm>
      </p:grpSpPr>
      <p:sp>
        <p:nvSpPr>
          <p:cNvPr id="18" name="Shape 18"/>
          <p:cNvSpPr/>
          <p:nvPr/>
        </p:nvSpPr>
        <p:spPr>
          <a:xfrm>
            <a:off x="1" y="0"/>
            <a:ext cx="9205602" cy="5143500"/>
          </a:xfrm>
          <a:prstGeom prst="rect">
            <a:avLst/>
          </a:prstGeom>
          <a:solidFill>
            <a:schemeClr val="dk2"/>
          </a:solidFill>
          <a:ln cap="flat" cmpd="sng" w="25400">
            <a:solidFill>
              <a:srgbClr val="1B1B1B"/>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A1215"/>
              </a:solidFill>
              <a:latin typeface="Arial"/>
              <a:ea typeface="Arial"/>
              <a:cs typeface="Arial"/>
              <a:sym typeface="Arial"/>
            </a:endParaRPr>
          </a:p>
        </p:txBody>
      </p:sp>
      <p:sp>
        <p:nvSpPr>
          <p:cNvPr id="19" name="Shape 19"/>
          <p:cNvSpPr/>
          <p:nvPr>
            <p:ph idx="2" type="pic"/>
          </p:nvPr>
        </p:nvSpPr>
        <p:spPr>
          <a:xfrm>
            <a:off x="0" y="1756833"/>
            <a:ext cx="9144000" cy="3386667"/>
          </a:xfrm>
          <a:prstGeom prst="rect">
            <a:avLst/>
          </a:prstGeom>
          <a:noFill/>
          <a:ln>
            <a:noFill/>
          </a:ln>
        </p:spPr>
        <p:txBody>
          <a:bodyPr anchorCtr="0" anchor="t" bIns="91425" lIns="91425" rIns="91425" wrap="square" tIns="91425"/>
          <a:lstStyle>
            <a:lvl1pPr indent="-165100" lvl="0" marL="342900" marR="0" rtl="0" algn="l">
              <a:spcBef>
                <a:spcPts val="560"/>
              </a:spcBef>
              <a:buClr>
                <a:srgbClr val="878787"/>
              </a:buClr>
              <a:buSzPts val="2800"/>
              <a:buFont typeface="Arial"/>
              <a:buChar char="•"/>
              <a:defRPr b="0" i="0" sz="2800" u="none" cap="none" strike="noStrike">
                <a:solidFill>
                  <a:srgbClr val="878787"/>
                </a:solidFill>
                <a:latin typeface="Source Sans Pro"/>
                <a:ea typeface="Source Sans Pro"/>
                <a:cs typeface="Source Sans Pro"/>
                <a:sym typeface="Source Sans Pro"/>
              </a:defRPr>
            </a:lvl1pPr>
            <a:lvl2pPr indent="-133350" lvl="1" marL="742950" marR="0" rtl="0" algn="l">
              <a:spcBef>
                <a:spcPts val="480"/>
              </a:spcBef>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101600" lvl="2" marL="1143000" marR="0" rtl="0" algn="l">
              <a:spcBef>
                <a:spcPts val="400"/>
              </a:spcBef>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114300" lvl="3" marL="1600200" marR="0" rtl="0" algn="l">
              <a:spcBef>
                <a:spcPts val="360"/>
              </a:spcBef>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indent="-114300" lvl="4" marL="2057400" marR="0" rtl="0" algn="l">
              <a:spcBef>
                <a:spcPts val="360"/>
              </a:spcBef>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20" name="Shape 20"/>
          <p:cNvSpPr txBox="1"/>
          <p:nvPr>
            <p:ph type="title"/>
          </p:nvPr>
        </p:nvSpPr>
        <p:spPr>
          <a:xfrm>
            <a:off x="1117709" y="407953"/>
            <a:ext cx="6947616" cy="585514"/>
          </a:xfrm>
          <a:prstGeom prst="rect">
            <a:avLst/>
          </a:prstGeom>
          <a:noFill/>
          <a:ln>
            <a:noFill/>
          </a:ln>
        </p:spPr>
        <p:txBody>
          <a:bodyPr anchorCtr="0" anchor="ctr" bIns="91425" lIns="91425" rIns="91425" wrap="square" tIns="91425"/>
          <a:lstStyle>
            <a:lvl1pPr indent="0" lvl="0" marL="0" marR="0" rtl="0" algn="ctr">
              <a:spcBef>
                <a:spcPts val="0"/>
              </a:spcBef>
              <a:buClr>
                <a:schemeClr val="lt1"/>
              </a:buClr>
              <a:buSzPts val="1400"/>
              <a:buFont typeface="Source Sans Pro"/>
              <a:buNone/>
              <a:defRPr b="1" i="0" sz="3600" u="none" cap="none" strike="noStrike">
                <a:solidFill>
                  <a:schemeClr val="lt1"/>
                </a:solidFill>
                <a:latin typeface="Source Sans Pro"/>
                <a:ea typeface="Source Sans Pro"/>
                <a:cs typeface="Source Sans Pro"/>
                <a:sym typeface="Source Sans Pro"/>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21" name="Shape 21"/>
          <p:cNvSpPr txBox="1"/>
          <p:nvPr>
            <p:ph idx="1" type="body"/>
          </p:nvPr>
        </p:nvSpPr>
        <p:spPr>
          <a:xfrm>
            <a:off x="1677241" y="998561"/>
            <a:ext cx="5828553" cy="481696"/>
          </a:xfrm>
          <a:prstGeom prst="rect">
            <a:avLst/>
          </a:prstGeom>
          <a:noFill/>
          <a:ln>
            <a:noFill/>
          </a:ln>
        </p:spPr>
        <p:txBody>
          <a:bodyPr anchorCtr="0" anchor="t" bIns="91425" lIns="91425" rIns="91425" wrap="square" tIns="91425"/>
          <a:lstStyle>
            <a:lvl1pPr indent="0" lvl="0" marL="0" marR="0" rtl="0" algn="ctr">
              <a:spcBef>
                <a:spcPts val="480"/>
              </a:spcBef>
              <a:buClr>
                <a:schemeClr val="lt1"/>
              </a:buClr>
              <a:buSzPts val="2800"/>
              <a:buFont typeface="Arial"/>
              <a:buNone/>
              <a:defRPr b="0" i="0" sz="2400" u="none" cap="none" strike="noStrike">
                <a:solidFill>
                  <a:schemeClr val="lt1"/>
                </a:solidFill>
                <a:latin typeface="Source Sans Pro"/>
                <a:ea typeface="Source Sans Pro"/>
                <a:cs typeface="Source Sans Pro"/>
                <a:sym typeface="Source Sans Pro"/>
              </a:defRPr>
            </a:lvl1pPr>
            <a:lvl2pPr indent="-133350" lvl="1" marL="742950" marR="0" rtl="0" algn="l">
              <a:spcBef>
                <a:spcPts val="480"/>
              </a:spcBef>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101600" lvl="2" marL="1143000" marR="0" rtl="0" algn="l">
              <a:spcBef>
                <a:spcPts val="400"/>
              </a:spcBef>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114300" lvl="3" marL="1600200" marR="0" rtl="0" algn="l">
              <a:spcBef>
                <a:spcPts val="360"/>
              </a:spcBef>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indent="-114300" lvl="4" marL="2057400" marR="0" rtl="0" algn="l">
              <a:spcBef>
                <a:spcPts val="360"/>
              </a:spcBef>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_Custom Layout">
    <p:spTree>
      <p:nvGrpSpPr>
        <p:cNvPr id="157" name="Shape 157"/>
        <p:cNvGrpSpPr/>
        <p:nvPr/>
      </p:nvGrpSpPr>
      <p:grpSpPr>
        <a:xfrm>
          <a:off x="0" y="0"/>
          <a:ext cx="0" cy="0"/>
          <a:chOff x="0" y="0"/>
          <a:chExt cx="0" cy="0"/>
        </a:xfrm>
      </p:grpSpPr>
      <p:sp>
        <p:nvSpPr>
          <p:cNvPr id="158" name="Shape 158"/>
          <p:cNvSpPr/>
          <p:nvPr/>
        </p:nvSpPr>
        <p:spPr>
          <a:xfrm>
            <a:off x="1" y="0"/>
            <a:ext cx="9144000" cy="5143500"/>
          </a:xfrm>
          <a:prstGeom prst="rect">
            <a:avLst/>
          </a:prstGeom>
          <a:solidFill>
            <a:schemeClr val="lt2"/>
          </a:solidFill>
          <a:ln cap="flat" cmpd="sng" w="25400">
            <a:solidFill>
              <a:srgbClr val="383838"/>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9" name="Shape 159"/>
          <p:cNvSpPr/>
          <p:nvPr>
            <p:ph idx="2" type="pic"/>
          </p:nvPr>
        </p:nvSpPr>
        <p:spPr>
          <a:xfrm>
            <a:off x="0" y="0"/>
            <a:ext cx="9144000" cy="51435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0" name="Shape 160"/>
          <p:cNvSpPr txBox="1"/>
          <p:nvPr>
            <p:ph type="title"/>
          </p:nvPr>
        </p:nvSpPr>
        <p:spPr>
          <a:xfrm>
            <a:off x="1117709" y="407953"/>
            <a:ext cx="6947616" cy="585514"/>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1400"/>
              <a:buFont typeface="Arial"/>
              <a:buNone/>
              <a:defRPr b="0" i="0" sz="36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161" name="Shape 161"/>
          <p:cNvSpPr txBox="1"/>
          <p:nvPr>
            <p:ph idx="1" type="body"/>
          </p:nvPr>
        </p:nvSpPr>
        <p:spPr>
          <a:xfrm>
            <a:off x="1117709" y="998561"/>
            <a:ext cx="5828553" cy="481696"/>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1400"/>
              <a:buFont typeface="Arial"/>
              <a:buNone/>
              <a:defRPr b="0" i="0" sz="2400" u="none" cap="none" strike="noStrike">
                <a:solidFill>
                  <a:schemeClr val="lt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ck background">
    <p:spTree>
      <p:nvGrpSpPr>
        <p:cNvPr id="162" name="Shape 162"/>
        <p:cNvGrpSpPr/>
        <p:nvPr/>
      </p:nvGrpSpPr>
      <p:grpSpPr>
        <a:xfrm>
          <a:off x="0" y="0"/>
          <a:ext cx="0" cy="0"/>
          <a:chOff x="0" y="0"/>
          <a:chExt cx="0" cy="0"/>
        </a:xfrm>
      </p:grpSpPr>
      <p:sp>
        <p:nvSpPr>
          <p:cNvPr id="163" name="Shape 163"/>
          <p:cNvSpPr/>
          <p:nvPr/>
        </p:nvSpPr>
        <p:spPr>
          <a:xfrm>
            <a:off x="0" y="0"/>
            <a:ext cx="9144000" cy="5143499"/>
          </a:xfrm>
          <a:prstGeom prst="rect">
            <a:avLst/>
          </a:prstGeom>
          <a:solidFill>
            <a:srgbClr val="000000"/>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Arial"/>
              <a:ea typeface="Arial"/>
              <a:cs typeface="Arial"/>
              <a:sym typeface="Arial"/>
            </a:endParaRPr>
          </a:p>
        </p:txBody>
      </p:sp>
      <p:sp>
        <p:nvSpPr>
          <p:cNvPr id="164" name="Shape 164"/>
          <p:cNvSpPr/>
          <p:nvPr/>
        </p:nvSpPr>
        <p:spPr>
          <a:xfrm>
            <a:off x="0" y="4629150"/>
            <a:ext cx="9144000" cy="385800"/>
          </a:xfrm>
          <a:prstGeom prst="rect">
            <a:avLst/>
          </a:prstGeom>
          <a:solidFill>
            <a:srgbClr val="00786E"/>
          </a:soli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t/>
            </a:r>
            <a:endParaRPr b="0" i="0" sz="1800" u="none" cap="none" strike="noStrike">
              <a:solidFill>
                <a:srgbClr val="FFFFFF"/>
              </a:solidFill>
              <a:latin typeface="Arial"/>
              <a:ea typeface="Arial"/>
              <a:cs typeface="Arial"/>
              <a:sym typeface="Arial"/>
            </a:endParaRPr>
          </a:p>
        </p:txBody>
      </p:sp>
      <p:sp>
        <p:nvSpPr>
          <p:cNvPr id="165" name="Shape 165"/>
          <p:cNvSpPr txBox="1"/>
          <p:nvPr/>
        </p:nvSpPr>
        <p:spPr>
          <a:xfrm flipH="1">
            <a:off x="8553450" y="5021262"/>
            <a:ext cx="533399" cy="123899"/>
          </a:xfrm>
          <a:prstGeom prst="rect">
            <a:avLst/>
          </a:prstGeom>
          <a:noFill/>
          <a:ln>
            <a:noFill/>
          </a:ln>
        </p:spPr>
        <p:txBody>
          <a:bodyPr anchorCtr="0" anchor="t" bIns="0" lIns="0" rIns="0" wrap="square" tIns="0">
            <a:noAutofit/>
          </a:bodyPr>
          <a:lstStyle/>
          <a:p>
            <a:pPr indent="0" lvl="0" marL="0" marR="0" rtl="0" algn="r">
              <a:lnSpc>
                <a:spcPct val="100000"/>
              </a:lnSpc>
              <a:spcBef>
                <a:spcPts val="0"/>
              </a:spcBef>
              <a:spcAft>
                <a:spcPts val="0"/>
              </a:spcAft>
              <a:buClr>
                <a:srgbClr val="7F7F7F"/>
              </a:buClr>
              <a:buFont typeface="Arial"/>
              <a:buNone/>
            </a:pPr>
            <a:fld id="{00000000-1234-1234-1234-123412341234}" type="slidenum">
              <a:rPr b="0" i="0" lang="en-US" sz="800" u="none" cap="none" strike="noStrike">
                <a:solidFill>
                  <a:srgbClr val="7F7F7F"/>
                </a:solidFill>
                <a:latin typeface="Arial"/>
                <a:ea typeface="Arial"/>
                <a:cs typeface="Arial"/>
                <a:sym typeface="Arial"/>
              </a:rPr>
              <a:t>‹#›</a:t>
            </a:fld>
          </a:p>
        </p:txBody>
      </p:sp>
      <p:sp>
        <p:nvSpPr>
          <p:cNvPr id="166" name="Shape 166"/>
          <p:cNvSpPr txBox="1"/>
          <p:nvPr/>
        </p:nvSpPr>
        <p:spPr>
          <a:xfrm>
            <a:off x="366712" y="5018087"/>
            <a:ext cx="2274900" cy="99900"/>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rgbClr val="7F7F7F"/>
              </a:buClr>
              <a:buFont typeface="Arial"/>
              <a:buNone/>
            </a:pPr>
            <a:r>
              <a:rPr b="0" i="0" lang="en-US" sz="600" u="none" cap="none" strike="noStrike">
                <a:solidFill>
                  <a:srgbClr val="7F7F7F"/>
                </a:solidFill>
                <a:latin typeface="Arial"/>
                <a:ea typeface="Arial"/>
                <a:cs typeface="Arial"/>
                <a:sym typeface="Arial"/>
              </a:rPr>
              <a:t>© Copyright 2013 Pivotal. All rights reserved.</a:t>
            </a:r>
          </a:p>
        </p:txBody>
      </p:sp>
      <p:pic>
        <p:nvPicPr>
          <p:cNvPr id="167" name="Shape 167"/>
          <p:cNvPicPr preferRelativeResize="0"/>
          <p:nvPr/>
        </p:nvPicPr>
        <p:blipFill rotWithShape="1">
          <a:blip r:embed="rId2">
            <a:alphaModFix/>
          </a:blip>
          <a:srcRect b="0" l="0" r="0" t="0"/>
          <a:stretch/>
        </p:blipFill>
        <p:spPr>
          <a:xfrm>
            <a:off x="7942263" y="4713287"/>
            <a:ext cx="957299" cy="2208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resentation Title">
    <p:spTree>
      <p:nvGrpSpPr>
        <p:cNvPr id="168" name="Shape 168"/>
        <p:cNvGrpSpPr/>
        <p:nvPr/>
      </p:nvGrpSpPr>
      <p:grpSpPr>
        <a:xfrm>
          <a:off x="0" y="0"/>
          <a:ext cx="0" cy="0"/>
          <a:chOff x="0" y="0"/>
          <a:chExt cx="0" cy="0"/>
        </a:xfrm>
      </p:grpSpPr>
      <p:sp>
        <p:nvSpPr>
          <p:cNvPr id="169" name="Shape 169"/>
          <p:cNvSpPr txBox="1"/>
          <p:nvPr>
            <p:ph idx="12" type="sldNum"/>
          </p:nvPr>
        </p:nvSpPr>
        <p:spPr>
          <a:xfrm>
            <a:off x="8553450" y="5021494"/>
            <a:ext cx="533399" cy="126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Font typeface="Arial"/>
              <a:buNone/>
            </a:pPr>
            <a:fld id="{00000000-1234-1234-1234-123412341234}" type="slidenum">
              <a:rPr b="0" i="0" lang="en-US" sz="1800" u="none" cap="none" strike="noStrike">
                <a:solidFill>
                  <a:schemeClr val="dk1"/>
                </a:solidFill>
                <a:latin typeface="Arial"/>
                <a:ea typeface="Arial"/>
                <a:cs typeface="Arial"/>
                <a:sym typeface="Arial"/>
              </a:rPr>
              <a:t>‹#›</a:t>
            </a:fld>
          </a:p>
        </p:txBody>
      </p:sp>
      <p:sp>
        <p:nvSpPr>
          <p:cNvPr id="170" name="Shape 170"/>
          <p:cNvSpPr txBox="1"/>
          <p:nvPr>
            <p:ph type="ctrTitle"/>
          </p:nvPr>
        </p:nvSpPr>
        <p:spPr>
          <a:xfrm>
            <a:off x="890587" y="1312907"/>
            <a:ext cx="4384200" cy="1006500"/>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457200" marR="0" rtl="0" algn="l">
              <a:spcBef>
                <a:spcPts val="0"/>
              </a:spcBef>
              <a:spcAft>
                <a:spcPts val="0"/>
              </a:spcAft>
              <a:buSzPts val="1400"/>
              <a:buNone/>
              <a:defRPr sz="1800"/>
            </a:lvl6pPr>
            <a:lvl7pPr indent="0" lvl="6" marL="914400" marR="0" rtl="0" algn="l">
              <a:spcBef>
                <a:spcPts val="0"/>
              </a:spcBef>
              <a:spcAft>
                <a:spcPts val="0"/>
              </a:spcAft>
              <a:buSzPts val="1400"/>
              <a:buNone/>
              <a:defRPr sz="1800"/>
            </a:lvl7pPr>
            <a:lvl8pPr indent="0" lvl="7" marL="1371600" marR="0" rtl="0" algn="l">
              <a:spcBef>
                <a:spcPts val="0"/>
              </a:spcBef>
              <a:spcAft>
                <a:spcPts val="0"/>
              </a:spcAft>
              <a:buSzPts val="1400"/>
              <a:buNone/>
              <a:defRPr sz="1800"/>
            </a:lvl8pPr>
            <a:lvl9pPr indent="0" lvl="8" marL="1828800" marR="0" rtl="0" algn="l">
              <a:spcBef>
                <a:spcPts val="0"/>
              </a:spcBef>
              <a:spcAft>
                <a:spcPts val="0"/>
              </a:spcAft>
              <a:buSzPts val="1400"/>
              <a:buNone/>
              <a:defRPr sz="1800"/>
            </a:lvl9pPr>
          </a:lstStyle>
          <a:p/>
        </p:txBody>
      </p:sp>
      <p:sp>
        <p:nvSpPr>
          <p:cNvPr id="171" name="Shape 171"/>
          <p:cNvSpPr txBox="1"/>
          <p:nvPr>
            <p:ph idx="1" type="subTitle"/>
          </p:nvPr>
        </p:nvSpPr>
        <p:spPr>
          <a:xfrm>
            <a:off x="890587" y="2633383"/>
            <a:ext cx="6048299" cy="3692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2C95DD"/>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ctr">
              <a:lnSpc>
                <a:spcPct val="100000"/>
              </a:lnSpc>
              <a:spcBef>
                <a:spcPts val="480"/>
              </a:spcBef>
              <a:spcAft>
                <a:spcPts val="0"/>
              </a:spcAft>
              <a:buClr>
                <a:srgbClr val="2C95DD"/>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ctr">
              <a:lnSpc>
                <a:spcPct val="100000"/>
              </a:lnSpc>
              <a:spcBef>
                <a:spcPts val="400"/>
              </a:spcBef>
              <a:spcAft>
                <a:spcPts val="0"/>
              </a:spcAft>
              <a:buClr>
                <a:srgbClr val="2C95DD"/>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ctr">
              <a:lnSpc>
                <a:spcPct val="100000"/>
              </a:lnSpc>
              <a:spcBef>
                <a:spcPts val="360"/>
              </a:spcBef>
              <a:spcAft>
                <a:spcPts val="0"/>
              </a:spcAft>
              <a:buClr>
                <a:srgbClr val="2C95DD"/>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ctr">
              <a:lnSpc>
                <a:spcPct val="100000"/>
              </a:lnSpc>
              <a:spcBef>
                <a:spcPts val="360"/>
              </a:spcBef>
              <a:spcAft>
                <a:spcPts val="0"/>
              </a:spcAft>
              <a:buClr>
                <a:srgbClr val="2C95DD"/>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ctr">
              <a:lnSpc>
                <a:spcPct val="100000"/>
              </a:lnSpc>
              <a:spcBef>
                <a:spcPts val="400"/>
              </a:spcBef>
              <a:spcAft>
                <a:spcPts val="0"/>
              </a:spcAft>
              <a:buClr>
                <a:srgbClr val="ACACAC"/>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ctr">
              <a:lnSpc>
                <a:spcPct val="100000"/>
              </a:lnSpc>
              <a:spcBef>
                <a:spcPts val="400"/>
              </a:spcBef>
              <a:spcAft>
                <a:spcPts val="0"/>
              </a:spcAft>
              <a:buClr>
                <a:srgbClr val="ACACAC"/>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ctr">
              <a:lnSpc>
                <a:spcPct val="100000"/>
              </a:lnSpc>
              <a:spcBef>
                <a:spcPts val="400"/>
              </a:spcBef>
              <a:spcAft>
                <a:spcPts val="0"/>
              </a:spcAft>
              <a:buClr>
                <a:srgbClr val="ACACAC"/>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ctr">
              <a:lnSpc>
                <a:spcPct val="100000"/>
              </a:lnSpc>
              <a:spcBef>
                <a:spcPts val="400"/>
              </a:spcBef>
              <a:spcAft>
                <a:spcPts val="0"/>
              </a:spcAft>
              <a:buClr>
                <a:srgbClr val="ACACAC"/>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2" name="Shape 172"/>
          <p:cNvSpPr txBox="1"/>
          <p:nvPr>
            <p:ph idx="2" type="body"/>
          </p:nvPr>
        </p:nvSpPr>
        <p:spPr>
          <a:xfrm>
            <a:off x="908582" y="3710101"/>
            <a:ext cx="5026500" cy="2768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_Title and Content, no circles">
    <p:spTree>
      <p:nvGrpSpPr>
        <p:cNvPr id="173" name="Shape 173"/>
        <p:cNvGrpSpPr/>
        <p:nvPr/>
      </p:nvGrpSpPr>
      <p:grpSpPr>
        <a:xfrm>
          <a:off x="0" y="0"/>
          <a:ext cx="0" cy="0"/>
          <a:chOff x="0" y="0"/>
          <a:chExt cx="0" cy="0"/>
        </a:xfrm>
      </p:grpSpPr>
      <p:sp>
        <p:nvSpPr>
          <p:cNvPr id="174" name="Shape 174"/>
          <p:cNvSpPr txBox="1"/>
          <p:nvPr>
            <p:ph type="title"/>
          </p:nvPr>
        </p:nvSpPr>
        <p:spPr>
          <a:xfrm>
            <a:off x="366712" y="325437"/>
            <a:ext cx="8410499" cy="460500"/>
          </a:xfrm>
          <a:prstGeom prst="rect">
            <a:avLst/>
          </a:prstGeom>
          <a:noFill/>
          <a:ln>
            <a:noFill/>
          </a:ln>
        </p:spPr>
        <p:txBody>
          <a:bodyPr anchorCtr="0" anchor="t" bIns="91425" lIns="91425" rIns="91425" wrap="square" tIns="91425"/>
          <a:lstStyle>
            <a:lvl1pPr indent="0" lvl="0" marL="0" marR="0" rtl="0" algn="l">
              <a:lnSpc>
                <a:spcPct val="9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rtl="0">
              <a:spcBef>
                <a:spcPts val="0"/>
              </a:spcBef>
              <a:buSzPts val="1400"/>
              <a:buNone/>
              <a:defRPr sz="1800"/>
            </a:lvl3pPr>
            <a:lvl4pPr indent="0" lvl="3" rtl="0">
              <a:spcBef>
                <a:spcPts val="0"/>
              </a:spcBef>
              <a:buSzPts val="1400"/>
              <a:buNone/>
              <a:defRPr sz="1800"/>
            </a:lvl4pPr>
            <a:lvl5pPr indent="0" lvl="4" rtl="0">
              <a:spcBef>
                <a:spcPts val="0"/>
              </a:spcBef>
              <a:buSzPts val="1400"/>
              <a:buNone/>
              <a:defRPr sz="1800"/>
            </a:lvl5pPr>
            <a:lvl6pPr indent="0" lvl="5" rtl="0">
              <a:spcBef>
                <a:spcPts val="0"/>
              </a:spcBef>
              <a:buSzPts val="1400"/>
              <a:buNone/>
              <a:defRPr sz="1800"/>
            </a:lvl6pPr>
            <a:lvl7pPr indent="0" lvl="6" rtl="0">
              <a:spcBef>
                <a:spcPts val="0"/>
              </a:spcBef>
              <a:buSzPts val="1400"/>
              <a:buNone/>
              <a:defRPr sz="1800"/>
            </a:lvl7pPr>
            <a:lvl8pPr indent="0" lvl="7" rtl="0">
              <a:spcBef>
                <a:spcPts val="0"/>
              </a:spcBef>
              <a:buSzPts val="1400"/>
              <a:buNone/>
              <a:defRPr sz="1800"/>
            </a:lvl8pPr>
            <a:lvl9pPr indent="0" lvl="8" rtl="0">
              <a:spcBef>
                <a:spcPts val="0"/>
              </a:spcBef>
              <a:buSzPts val="1400"/>
              <a:buNone/>
              <a:defRPr sz="1800"/>
            </a:lvl9pPr>
          </a:lstStyle>
          <a:p/>
        </p:txBody>
      </p:sp>
      <p:sp>
        <p:nvSpPr>
          <p:cNvPr id="175" name="Shape 175"/>
          <p:cNvSpPr txBox="1"/>
          <p:nvPr>
            <p:ph idx="1" type="body"/>
          </p:nvPr>
        </p:nvSpPr>
        <p:spPr>
          <a:xfrm>
            <a:off x="366713" y="1074737"/>
            <a:ext cx="8410499" cy="3383099"/>
          </a:xfrm>
          <a:prstGeom prst="rect">
            <a:avLst/>
          </a:prstGeom>
          <a:noFill/>
          <a:ln>
            <a:noFill/>
          </a:ln>
        </p:spPr>
        <p:txBody>
          <a:bodyPr anchorCtr="0" anchor="t" bIns="91425" lIns="91425" rIns="91425" wrap="square" tIns="91425"/>
          <a:lstStyle>
            <a:lvl1pPr indent="88900" lvl="0" marL="0" marR="0" rtl="0" algn="l">
              <a:lnSpc>
                <a:spcPct val="100000"/>
              </a:lnSpc>
              <a:spcBef>
                <a:spcPts val="12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88900" lvl="1" marL="457200" marR="0" rtl="0" algn="l">
              <a:lnSpc>
                <a:spcPct val="100000"/>
              </a:lnSpc>
              <a:spcBef>
                <a:spcPts val="300"/>
              </a:spcBef>
              <a:spcAft>
                <a:spcPts val="0"/>
              </a:spcAft>
              <a:buClr>
                <a:schemeClr val="accent1"/>
              </a:buClr>
              <a:buSzPts val="1400"/>
              <a:buFont typeface="Verdana"/>
              <a:buChar char="–"/>
              <a:defRPr b="0" i="0" sz="1400" u="none" cap="none" strike="noStrike">
                <a:solidFill>
                  <a:srgbClr val="000000"/>
                </a:solidFill>
                <a:latin typeface="Arial"/>
                <a:ea typeface="Arial"/>
                <a:cs typeface="Arial"/>
                <a:sym typeface="Arial"/>
              </a:defRPr>
            </a:lvl2pPr>
            <a:lvl3pPr indent="88900" lvl="2" marL="914400" marR="0" rtl="0" algn="l">
              <a:lnSpc>
                <a:spcPct val="100000"/>
              </a:lnSpc>
              <a:spcBef>
                <a:spcPts val="300"/>
              </a:spcBef>
              <a:spcAft>
                <a:spcPts val="0"/>
              </a:spcAft>
              <a:buClr>
                <a:schemeClr val="accent1"/>
              </a:buClr>
              <a:buSzPts val="1400"/>
              <a:buFont typeface="Verdana"/>
              <a:buChar char="▪"/>
              <a:defRPr b="0" i="0" sz="1400" u="none" cap="none" strike="noStrike">
                <a:solidFill>
                  <a:srgbClr val="000000"/>
                </a:solidFill>
                <a:latin typeface="Arial"/>
                <a:ea typeface="Arial"/>
                <a:cs typeface="Arial"/>
                <a:sym typeface="Arial"/>
              </a:defRPr>
            </a:lvl3pPr>
            <a:lvl4pPr indent="-122236" lvl="3" marL="1658936" marR="0" rtl="0" algn="l">
              <a:lnSpc>
                <a:spcPct val="100000"/>
              </a:lnSpc>
              <a:spcBef>
                <a:spcPts val="300"/>
              </a:spcBef>
              <a:spcAft>
                <a:spcPts val="0"/>
              </a:spcAft>
              <a:buClr>
                <a:schemeClr val="accent1"/>
              </a:buClr>
              <a:buSzPts val="1400"/>
              <a:buFont typeface="Verdana"/>
              <a:buChar char="—"/>
              <a:defRPr b="0" i="0" sz="1400" u="none" cap="none" strike="noStrike">
                <a:solidFill>
                  <a:srgbClr val="000000"/>
                </a:solidFill>
                <a:latin typeface="Arial"/>
                <a:ea typeface="Arial"/>
                <a:cs typeface="Arial"/>
                <a:sym typeface="Arial"/>
              </a:defRPr>
            </a:lvl4pPr>
            <a:lvl5pPr indent="88900" lvl="4" marL="1828800" marR="0" rtl="0" algn="l">
              <a:lnSpc>
                <a:spcPct val="100000"/>
              </a:lnSpc>
              <a:spcBef>
                <a:spcPts val="300"/>
              </a:spcBef>
              <a:spcAft>
                <a:spcPts val="0"/>
              </a:spcAft>
              <a:buClr>
                <a:schemeClr val="accent1"/>
              </a:buClr>
              <a:buSzPts val="1400"/>
              <a:buFont typeface="Verdana"/>
              <a:buChar char="»"/>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ivotal Title Slide">
    <p:bg>
      <p:bgPr>
        <a:solidFill>
          <a:schemeClr val="accent1"/>
        </a:solidFill>
      </p:bgPr>
    </p:bg>
    <p:spTree>
      <p:nvGrpSpPr>
        <p:cNvPr id="176" name="Shape 176"/>
        <p:cNvGrpSpPr/>
        <p:nvPr/>
      </p:nvGrpSpPr>
      <p:grpSpPr>
        <a:xfrm>
          <a:off x="0" y="0"/>
          <a:ext cx="0" cy="0"/>
          <a:chOff x="0" y="0"/>
          <a:chExt cx="0" cy="0"/>
        </a:xfrm>
      </p:grpSpPr>
      <p:sp>
        <p:nvSpPr>
          <p:cNvPr id="177" name="Shape 177"/>
          <p:cNvSpPr/>
          <p:nvPr/>
        </p:nvSpPr>
        <p:spPr>
          <a:xfrm>
            <a:off x="0" y="0"/>
            <a:ext cx="9144000" cy="5143499"/>
          </a:xfrm>
          <a:prstGeom prst="rect">
            <a:avLst/>
          </a:prstGeom>
          <a:solidFill>
            <a:srgbClr val="000000"/>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Arial"/>
              <a:ea typeface="Arial"/>
              <a:cs typeface="Arial"/>
              <a:sym typeface="Arial"/>
            </a:endParaRPr>
          </a:p>
        </p:txBody>
      </p:sp>
      <p:sp>
        <p:nvSpPr>
          <p:cNvPr id="178" name="Shape 178"/>
          <p:cNvSpPr txBox="1"/>
          <p:nvPr/>
        </p:nvSpPr>
        <p:spPr>
          <a:xfrm>
            <a:off x="1701800" y="3094038"/>
            <a:ext cx="5689499" cy="446099"/>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rgbClr val="F27C3A"/>
              </a:buClr>
              <a:buFont typeface="Arial"/>
              <a:buNone/>
            </a:pPr>
            <a:r>
              <a:rPr b="0" i="0" lang="en-US" sz="2250" u="none" cap="none" strike="noStrike">
                <a:solidFill>
                  <a:srgbClr val="F27C3A"/>
                </a:solidFill>
                <a:latin typeface="Arial"/>
                <a:ea typeface="Arial"/>
                <a:cs typeface="Arial"/>
                <a:sym typeface="Arial"/>
              </a:rPr>
              <a:t>BUILT FOR THE </a:t>
            </a:r>
            <a:r>
              <a:rPr b="0" i="0" lang="en-US" sz="2250" u="none" cap="none" strike="noStrike">
                <a:solidFill>
                  <a:srgbClr val="3EA7BC"/>
                </a:solidFill>
                <a:latin typeface="Arial"/>
                <a:ea typeface="Arial"/>
                <a:cs typeface="Arial"/>
                <a:sym typeface="Arial"/>
              </a:rPr>
              <a:t>SPEED OF BUSINESS</a:t>
            </a:r>
          </a:p>
        </p:txBody>
      </p:sp>
      <p:pic>
        <p:nvPicPr>
          <p:cNvPr id="179" name="Shape 179"/>
          <p:cNvPicPr preferRelativeResize="0"/>
          <p:nvPr/>
        </p:nvPicPr>
        <p:blipFill rotWithShape="1">
          <a:blip r:embed="rId2">
            <a:alphaModFix/>
          </a:blip>
          <a:srcRect b="0" l="0" r="5547" t="0"/>
          <a:stretch/>
        </p:blipFill>
        <p:spPr>
          <a:xfrm>
            <a:off x="1973263" y="1658938"/>
            <a:ext cx="5189399" cy="126059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
    <p:spTree>
      <p:nvGrpSpPr>
        <p:cNvPr id="180" name="Shape 180"/>
        <p:cNvGrpSpPr/>
        <p:nvPr/>
      </p:nvGrpSpPr>
      <p:grpSpPr>
        <a:xfrm>
          <a:off x="0" y="0"/>
          <a:ext cx="0" cy="0"/>
          <a:chOff x="0" y="0"/>
          <a:chExt cx="0" cy="0"/>
        </a:xfrm>
      </p:grpSpPr>
      <p:sp>
        <p:nvSpPr>
          <p:cNvPr id="181" name="Shape 181"/>
          <p:cNvSpPr/>
          <p:nvPr/>
        </p:nvSpPr>
        <p:spPr>
          <a:xfrm>
            <a:off x="0" y="4629150"/>
            <a:ext cx="9144000" cy="385800"/>
          </a:xfrm>
          <a:prstGeom prst="rect">
            <a:avLst/>
          </a:prstGeom>
          <a:solidFill>
            <a:srgbClr val="00786E"/>
          </a:soli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t/>
            </a:r>
            <a:endParaRPr b="0" i="0" sz="1800" u="none" cap="none" strike="noStrike">
              <a:solidFill>
                <a:srgbClr val="FFFFFF"/>
              </a:solidFill>
              <a:latin typeface="Arial"/>
              <a:ea typeface="Arial"/>
              <a:cs typeface="Arial"/>
              <a:sym typeface="Arial"/>
            </a:endParaRPr>
          </a:p>
        </p:txBody>
      </p:sp>
      <p:sp>
        <p:nvSpPr>
          <p:cNvPr id="182" name="Shape 182"/>
          <p:cNvSpPr txBox="1"/>
          <p:nvPr/>
        </p:nvSpPr>
        <p:spPr>
          <a:xfrm flipH="1">
            <a:off x="8553450" y="5021262"/>
            <a:ext cx="533399" cy="123899"/>
          </a:xfrm>
          <a:prstGeom prst="rect">
            <a:avLst/>
          </a:prstGeom>
          <a:noFill/>
          <a:ln>
            <a:noFill/>
          </a:ln>
        </p:spPr>
        <p:txBody>
          <a:bodyPr anchorCtr="0" anchor="t" bIns="0" lIns="0" rIns="0" wrap="square" tIns="0">
            <a:noAutofit/>
          </a:bodyPr>
          <a:lstStyle/>
          <a:p>
            <a:pPr indent="0" lvl="0" marL="0" marR="0" rtl="0" algn="r">
              <a:lnSpc>
                <a:spcPct val="100000"/>
              </a:lnSpc>
              <a:spcBef>
                <a:spcPts val="0"/>
              </a:spcBef>
              <a:spcAft>
                <a:spcPts val="0"/>
              </a:spcAft>
              <a:buClr>
                <a:srgbClr val="7F7F7F"/>
              </a:buClr>
              <a:buFont typeface="Arial"/>
              <a:buNone/>
            </a:pPr>
            <a:fld id="{00000000-1234-1234-1234-123412341234}" type="slidenum">
              <a:rPr b="0" i="0" lang="en-US" sz="800" u="none" cap="none" strike="noStrike">
                <a:solidFill>
                  <a:srgbClr val="7F7F7F"/>
                </a:solidFill>
                <a:latin typeface="Arial"/>
                <a:ea typeface="Arial"/>
                <a:cs typeface="Arial"/>
                <a:sym typeface="Arial"/>
              </a:rPr>
              <a:t>‹#›</a:t>
            </a:fld>
          </a:p>
        </p:txBody>
      </p:sp>
      <p:sp>
        <p:nvSpPr>
          <p:cNvPr id="183" name="Shape 183"/>
          <p:cNvSpPr txBox="1"/>
          <p:nvPr/>
        </p:nvSpPr>
        <p:spPr>
          <a:xfrm>
            <a:off x="366712" y="5018087"/>
            <a:ext cx="2274900" cy="99900"/>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rgbClr val="7F7F7F"/>
              </a:buClr>
              <a:buFont typeface="Arial"/>
              <a:buNone/>
            </a:pPr>
            <a:r>
              <a:rPr b="0" i="0" lang="en-US" sz="600" u="none" cap="none" strike="noStrike">
                <a:solidFill>
                  <a:srgbClr val="7F7F7F"/>
                </a:solidFill>
                <a:latin typeface="Arial"/>
                <a:ea typeface="Arial"/>
                <a:cs typeface="Arial"/>
                <a:sym typeface="Arial"/>
              </a:rPr>
              <a:t>© Copyright 2013 Pivotal. All rights reserved.</a:t>
            </a:r>
          </a:p>
        </p:txBody>
      </p:sp>
      <p:pic>
        <p:nvPicPr>
          <p:cNvPr id="184" name="Shape 184"/>
          <p:cNvPicPr preferRelativeResize="0"/>
          <p:nvPr/>
        </p:nvPicPr>
        <p:blipFill rotWithShape="1">
          <a:blip r:embed="rId2">
            <a:alphaModFix/>
          </a:blip>
          <a:srcRect b="0" l="0" r="0" t="0"/>
          <a:stretch/>
        </p:blipFill>
        <p:spPr>
          <a:xfrm>
            <a:off x="7942263" y="4713287"/>
            <a:ext cx="957299" cy="220800"/>
          </a:xfrm>
          <a:prstGeom prst="rect">
            <a:avLst/>
          </a:prstGeom>
          <a:noFill/>
          <a:ln>
            <a:noFill/>
          </a:ln>
        </p:spPr>
      </p:pic>
      <p:sp>
        <p:nvSpPr>
          <p:cNvPr id="185" name="Shape 185"/>
          <p:cNvSpPr txBox="1"/>
          <p:nvPr>
            <p:ph type="ctrTitle"/>
          </p:nvPr>
        </p:nvSpPr>
        <p:spPr>
          <a:xfrm>
            <a:off x="890587" y="1312907"/>
            <a:ext cx="4384200" cy="1006500"/>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457200" marR="0" rtl="0" algn="l">
              <a:spcBef>
                <a:spcPts val="0"/>
              </a:spcBef>
              <a:spcAft>
                <a:spcPts val="0"/>
              </a:spcAft>
              <a:buSzPts val="1400"/>
              <a:buNone/>
              <a:defRPr sz="1800"/>
            </a:lvl6pPr>
            <a:lvl7pPr indent="0" lvl="6" marL="914400" marR="0" rtl="0" algn="l">
              <a:spcBef>
                <a:spcPts val="0"/>
              </a:spcBef>
              <a:spcAft>
                <a:spcPts val="0"/>
              </a:spcAft>
              <a:buSzPts val="1400"/>
              <a:buNone/>
              <a:defRPr sz="1800"/>
            </a:lvl7pPr>
            <a:lvl8pPr indent="0" lvl="7" marL="1371600" marR="0" rtl="0" algn="l">
              <a:spcBef>
                <a:spcPts val="0"/>
              </a:spcBef>
              <a:spcAft>
                <a:spcPts val="0"/>
              </a:spcAft>
              <a:buSzPts val="1400"/>
              <a:buNone/>
              <a:defRPr sz="1800"/>
            </a:lvl8pPr>
            <a:lvl9pPr indent="0" lvl="8" marL="1828800" marR="0" rtl="0" algn="l">
              <a:spcBef>
                <a:spcPts val="0"/>
              </a:spcBef>
              <a:spcAft>
                <a:spcPts val="0"/>
              </a:spcAft>
              <a:buSzPts val="1400"/>
              <a:buNone/>
              <a:defRPr sz="1800"/>
            </a:lvl9pPr>
          </a:lstStyle>
          <a:p/>
        </p:txBody>
      </p:sp>
      <p:sp>
        <p:nvSpPr>
          <p:cNvPr id="186" name="Shape 186"/>
          <p:cNvSpPr txBox="1"/>
          <p:nvPr>
            <p:ph idx="1" type="subTitle"/>
          </p:nvPr>
        </p:nvSpPr>
        <p:spPr>
          <a:xfrm>
            <a:off x="890587" y="2633383"/>
            <a:ext cx="6048299" cy="3692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2C95DD"/>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ctr">
              <a:lnSpc>
                <a:spcPct val="100000"/>
              </a:lnSpc>
              <a:spcBef>
                <a:spcPts val="480"/>
              </a:spcBef>
              <a:spcAft>
                <a:spcPts val="0"/>
              </a:spcAft>
              <a:buClr>
                <a:srgbClr val="2C95DD"/>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ctr">
              <a:lnSpc>
                <a:spcPct val="100000"/>
              </a:lnSpc>
              <a:spcBef>
                <a:spcPts val="400"/>
              </a:spcBef>
              <a:spcAft>
                <a:spcPts val="0"/>
              </a:spcAft>
              <a:buClr>
                <a:srgbClr val="2C95DD"/>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ctr">
              <a:lnSpc>
                <a:spcPct val="100000"/>
              </a:lnSpc>
              <a:spcBef>
                <a:spcPts val="360"/>
              </a:spcBef>
              <a:spcAft>
                <a:spcPts val="0"/>
              </a:spcAft>
              <a:buClr>
                <a:srgbClr val="2C95DD"/>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ctr">
              <a:lnSpc>
                <a:spcPct val="100000"/>
              </a:lnSpc>
              <a:spcBef>
                <a:spcPts val="360"/>
              </a:spcBef>
              <a:spcAft>
                <a:spcPts val="0"/>
              </a:spcAft>
              <a:buClr>
                <a:srgbClr val="2C95DD"/>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ctr">
              <a:lnSpc>
                <a:spcPct val="100000"/>
              </a:lnSpc>
              <a:spcBef>
                <a:spcPts val="400"/>
              </a:spcBef>
              <a:spcAft>
                <a:spcPts val="0"/>
              </a:spcAft>
              <a:buClr>
                <a:srgbClr val="ACACAC"/>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ctr">
              <a:lnSpc>
                <a:spcPct val="100000"/>
              </a:lnSpc>
              <a:spcBef>
                <a:spcPts val="400"/>
              </a:spcBef>
              <a:spcAft>
                <a:spcPts val="0"/>
              </a:spcAft>
              <a:buClr>
                <a:srgbClr val="ACACAC"/>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ctr">
              <a:lnSpc>
                <a:spcPct val="100000"/>
              </a:lnSpc>
              <a:spcBef>
                <a:spcPts val="400"/>
              </a:spcBef>
              <a:spcAft>
                <a:spcPts val="0"/>
              </a:spcAft>
              <a:buClr>
                <a:srgbClr val="ACACAC"/>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ctr">
              <a:lnSpc>
                <a:spcPct val="100000"/>
              </a:lnSpc>
              <a:spcBef>
                <a:spcPts val="400"/>
              </a:spcBef>
              <a:spcAft>
                <a:spcPts val="0"/>
              </a:spcAft>
              <a:buClr>
                <a:srgbClr val="ACACAC"/>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7" name="Shape 187"/>
          <p:cNvSpPr txBox="1"/>
          <p:nvPr>
            <p:ph idx="2" type="body"/>
          </p:nvPr>
        </p:nvSpPr>
        <p:spPr>
          <a:xfrm>
            <a:off x="908582" y="3710101"/>
            <a:ext cx="5026500" cy="2768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Divider">
    <p:spTree>
      <p:nvGrpSpPr>
        <p:cNvPr id="188" name="Shape 188"/>
        <p:cNvGrpSpPr/>
        <p:nvPr/>
      </p:nvGrpSpPr>
      <p:grpSpPr>
        <a:xfrm>
          <a:off x="0" y="0"/>
          <a:ext cx="0" cy="0"/>
          <a:chOff x="0" y="0"/>
          <a:chExt cx="0" cy="0"/>
        </a:xfrm>
      </p:grpSpPr>
      <p:sp>
        <p:nvSpPr>
          <p:cNvPr id="189" name="Shape 189"/>
          <p:cNvSpPr/>
          <p:nvPr/>
        </p:nvSpPr>
        <p:spPr>
          <a:xfrm>
            <a:off x="0" y="0"/>
            <a:ext cx="9144000" cy="5143499"/>
          </a:xfrm>
          <a:prstGeom prst="rect">
            <a:avLst/>
          </a:prstGeom>
          <a:solidFill>
            <a:srgbClr val="000000"/>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Arial"/>
              <a:ea typeface="Arial"/>
              <a:cs typeface="Arial"/>
              <a:sym typeface="Arial"/>
            </a:endParaRPr>
          </a:p>
        </p:txBody>
      </p:sp>
      <p:sp>
        <p:nvSpPr>
          <p:cNvPr id="190" name="Shape 190"/>
          <p:cNvSpPr/>
          <p:nvPr/>
        </p:nvSpPr>
        <p:spPr>
          <a:xfrm>
            <a:off x="0" y="4629150"/>
            <a:ext cx="9144000" cy="385800"/>
          </a:xfrm>
          <a:prstGeom prst="rect">
            <a:avLst/>
          </a:prstGeom>
          <a:solidFill>
            <a:srgbClr val="00685D"/>
          </a:soli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t/>
            </a:r>
            <a:endParaRPr b="0" i="0" sz="1800" u="none" cap="none" strike="noStrike">
              <a:solidFill>
                <a:srgbClr val="FFFFFF"/>
              </a:solidFill>
              <a:latin typeface="Arial"/>
              <a:ea typeface="Arial"/>
              <a:cs typeface="Arial"/>
              <a:sym typeface="Arial"/>
            </a:endParaRPr>
          </a:p>
        </p:txBody>
      </p:sp>
      <p:sp>
        <p:nvSpPr>
          <p:cNvPr id="191" name="Shape 191"/>
          <p:cNvSpPr txBox="1"/>
          <p:nvPr/>
        </p:nvSpPr>
        <p:spPr>
          <a:xfrm flipH="1">
            <a:off x="8553450" y="5021262"/>
            <a:ext cx="533399" cy="123899"/>
          </a:xfrm>
          <a:prstGeom prst="rect">
            <a:avLst/>
          </a:prstGeom>
          <a:noFill/>
          <a:ln>
            <a:noFill/>
          </a:ln>
        </p:spPr>
        <p:txBody>
          <a:bodyPr anchorCtr="0" anchor="t" bIns="0" lIns="0" rIns="0" wrap="square" tIns="0">
            <a:noAutofit/>
          </a:bodyPr>
          <a:lstStyle/>
          <a:p>
            <a:pPr indent="0" lvl="0" marL="0" marR="0" rtl="0" algn="r">
              <a:lnSpc>
                <a:spcPct val="100000"/>
              </a:lnSpc>
              <a:spcBef>
                <a:spcPts val="0"/>
              </a:spcBef>
              <a:spcAft>
                <a:spcPts val="0"/>
              </a:spcAft>
              <a:buClr>
                <a:srgbClr val="7F7F7F"/>
              </a:buClr>
              <a:buFont typeface="Arial"/>
              <a:buNone/>
            </a:pPr>
            <a:fld id="{00000000-1234-1234-1234-123412341234}" type="slidenum">
              <a:rPr b="0" i="0" lang="en-US" sz="800" u="none" cap="none" strike="noStrike">
                <a:solidFill>
                  <a:srgbClr val="7F7F7F"/>
                </a:solidFill>
                <a:latin typeface="Arial"/>
                <a:ea typeface="Arial"/>
                <a:cs typeface="Arial"/>
                <a:sym typeface="Arial"/>
              </a:rPr>
              <a:t>‹#›</a:t>
            </a:fld>
          </a:p>
        </p:txBody>
      </p:sp>
      <p:sp>
        <p:nvSpPr>
          <p:cNvPr id="192" name="Shape 192"/>
          <p:cNvSpPr txBox="1"/>
          <p:nvPr/>
        </p:nvSpPr>
        <p:spPr>
          <a:xfrm>
            <a:off x="366712" y="5018087"/>
            <a:ext cx="2274900" cy="99900"/>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rgbClr val="7F7F7F"/>
              </a:buClr>
              <a:buFont typeface="Arial"/>
              <a:buNone/>
            </a:pPr>
            <a:r>
              <a:rPr b="0" i="0" lang="en-US" sz="600" u="none" cap="none" strike="noStrike">
                <a:solidFill>
                  <a:srgbClr val="7F7F7F"/>
                </a:solidFill>
                <a:latin typeface="Arial"/>
                <a:ea typeface="Arial"/>
                <a:cs typeface="Arial"/>
                <a:sym typeface="Arial"/>
              </a:rPr>
              <a:t>© Copyright 2013 Pivotal. All rights reserved.</a:t>
            </a:r>
          </a:p>
        </p:txBody>
      </p:sp>
      <p:pic>
        <p:nvPicPr>
          <p:cNvPr id="193" name="Shape 193"/>
          <p:cNvPicPr preferRelativeResize="0"/>
          <p:nvPr/>
        </p:nvPicPr>
        <p:blipFill rotWithShape="1">
          <a:blip r:embed="rId2">
            <a:alphaModFix/>
          </a:blip>
          <a:srcRect b="0" l="0" r="0" t="0"/>
          <a:stretch/>
        </p:blipFill>
        <p:spPr>
          <a:xfrm>
            <a:off x="7942263" y="4713287"/>
            <a:ext cx="957299" cy="220800"/>
          </a:xfrm>
          <a:prstGeom prst="rect">
            <a:avLst/>
          </a:prstGeom>
          <a:noFill/>
          <a:ln>
            <a:noFill/>
          </a:ln>
        </p:spPr>
      </p:pic>
      <p:sp>
        <p:nvSpPr>
          <p:cNvPr id="194" name="Shape 194"/>
          <p:cNvSpPr txBox="1"/>
          <p:nvPr>
            <p:ph type="ctrTitle"/>
          </p:nvPr>
        </p:nvSpPr>
        <p:spPr>
          <a:xfrm>
            <a:off x="1017587" y="1739930"/>
            <a:ext cx="6048299" cy="620700"/>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chemeClr val="accent3"/>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457200" marR="0" rtl="0" algn="l">
              <a:spcBef>
                <a:spcPts val="0"/>
              </a:spcBef>
              <a:spcAft>
                <a:spcPts val="0"/>
              </a:spcAft>
              <a:buSzPts val="1400"/>
              <a:buNone/>
              <a:defRPr sz="1800"/>
            </a:lvl6pPr>
            <a:lvl7pPr indent="0" lvl="6" marL="914400" marR="0" rtl="0" algn="l">
              <a:spcBef>
                <a:spcPts val="0"/>
              </a:spcBef>
              <a:spcAft>
                <a:spcPts val="0"/>
              </a:spcAft>
              <a:buSzPts val="1400"/>
              <a:buNone/>
              <a:defRPr sz="1800"/>
            </a:lvl7pPr>
            <a:lvl8pPr indent="0" lvl="7" marL="1371600" marR="0" rtl="0" algn="l">
              <a:spcBef>
                <a:spcPts val="0"/>
              </a:spcBef>
              <a:spcAft>
                <a:spcPts val="0"/>
              </a:spcAft>
              <a:buSzPts val="1400"/>
              <a:buNone/>
              <a:defRPr sz="1800"/>
            </a:lvl8pPr>
            <a:lvl9pPr indent="0" lvl="8" marL="1828800" marR="0" rtl="0" algn="l">
              <a:spcBef>
                <a:spcPts val="0"/>
              </a:spcBef>
              <a:spcAft>
                <a:spcPts val="0"/>
              </a:spcAft>
              <a:buSzPts val="1400"/>
              <a:buNone/>
              <a:defRPr sz="1800"/>
            </a:lvl9pPr>
          </a:lstStyle>
          <a:p/>
        </p:txBody>
      </p:sp>
      <p:sp>
        <p:nvSpPr>
          <p:cNvPr id="195" name="Shape 195"/>
          <p:cNvSpPr txBox="1"/>
          <p:nvPr>
            <p:ph idx="1" type="body"/>
          </p:nvPr>
        </p:nvSpPr>
        <p:spPr>
          <a:xfrm>
            <a:off x="1026053" y="2447127"/>
            <a:ext cx="6048299" cy="562800"/>
          </a:xfrm>
          <a:prstGeom prst="rect">
            <a:avLst/>
          </a:prstGeom>
          <a:noFill/>
          <a:ln>
            <a:noFill/>
          </a:ln>
        </p:spPr>
        <p:txBody>
          <a:bodyPr anchorCtr="0" anchor="t" bIns="91425" lIns="91425" rIns="91425" wrap="square" tIns="91425"/>
          <a:lstStyle>
            <a:lvl1pPr indent="0" lvl="0" marL="0" marR="0" rtl="0" algn="l">
              <a:lnSpc>
                <a:spcPct val="100000"/>
              </a:lnSpc>
              <a:spcBef>
                <a:spcPts val="1200"/>
              </a:spcBef>
              <a:spcAft>
                <a:spcPts val="0"/>
              </a:spcAft>
              <a:buClr>
                <a:srgbClr val="1C7B7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300"/>
              </a:spcBef>
              <a:spcAft>
                <a:spcPts val="0"/>
              </a:spcAft>
              <a:buClr>
                <a:srgbClr val="1C7B7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Title with Subtitle and Content">
    <p:spTree>
      <p:nvGrpSpPr>
        <p:cNvPr id="196" name="Shape 196"/>
        <p:cNvGrpSpPr/>
        <p:nvPr/>
      </p:nvGrpSpPr>
      <p:grpSpPr>
        <a:xfrm>
          <a:off x="0" y="0"/>
          <a:ext cx="0" cy="0"/>
          <a:chOff x="0" y="0"/>
          <a:chExt cx="0" cy="0"/>
        </a:xfrm>
      </p:grpSpPr>
      <p:sp>
        <p:nvSpPr>
          <p:cNvPr id="197" name="Shape 197"/>
          <p:cNvSpPr txBox="1"/>
          <p:nvPr>
            <p:ph idx="1" type="body"/>
          </p:nvPr>
        </p:nvSpPr>
        <p:spPr>
          <a:xfrm>
            <a:off x="366712" y="785812"/>
            <a:ext cx="8410499" cy="3462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8" name="Shape 198"/>
          <p:cNvSpPr txBox="1"/>
          <p:nvPr>
            <p:ph type="title"/>
          </p:nvPr>
        </p:nvSpPr>
        <p:spPr>
          <a:xfrm>
            <a:off x="366712" y="325437"/>
            <a:ext cx="8410499" cy="460500"/>
          </a:xfrm>
          <a:prstGeom prst="rect">
            <a:avLst/>
          </a:prstGeom>
          <a:noFill/>
          <a:ln>
            <a:noFill/>
          </a:ln>
        </p:spPr>
        <p:txBody>
          <a:bodyPr anchorCtr="0" anchor="t" bIns="91425" lIns="91425" rIns="91425" wrap="square" tIns="91425"/>
          <a:lstStyle>
            <a:lvl1pPr indent="0" lvl="0" marL="0" marR="0" rtl="0" algn="l">
              <a:lnSpc>
                <a:spcPct val="9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rtl="0">
              <a:spcBef>
                <a:spcPts val="0"/>
              </a:spcBef>
              <a:buSzPts val="1400"/>
              <a:buNone/>
              <a:defRPr sz="1800"/>
            </a:lvl3pPr>
            <a:lvl4pPr indent="0" lvl="3" rtl="0">
              <a:spcBef>
                <a:spcPts val="0"/>
              </a:spcBef>
              <a:buSzPts val="1400"/>
              <a:buNone/>
              <a:defRPr sz="1800"/>
            </a:lvl4pPr>
            <a:lvl5pPr indent="0" lvl="4" rtl="0">
              <a:spcBef>
                <a:spcPts val="0"/>
              </a:spcBef>
              <a:buSzPts val="1400"/>
              <a:buNone/>
              <a:defRPr sz="1800"/>
            </a:lvl5pPr>
            <a:lvl6pPr indent="0" lvl="5" rtl="0">
              <a:spcBef>
                <a:spcPts val="0"/>
              </a:spcBef>
              <a:buSzPts val="1400"/>
              <a:buNone/>
              <a:defRPr sz="1800"/>
            </a:lvl6pPr>
            <a:lvl7pPr indent="0" lvl="6" rtl="0">
              <a:spcBef>
                <a:spcPts val="0"/>
              </a:spcBef>
              <a:buSzPts val="1400"/>
              <a:buNone/>
              <a:defRPr sz="1800"/>
            </a:lvl7pPr>
            <a:lvl8pPr indent="0" lvl="7" rtl="0">
              <a:spcBef>
                <a:spcPts val="0"/>
              </a:spcBef>
              <a:buSzPts val="1400"/>
              <a:buNone/>
              <a:defRPr sz="1800"/>
            </a:lvl8pPr>
            <a:lvl9pPr indent="0" lvl="8" rtl="0">
              <a:spcBef>
                <a:spcPts val="0"/>
              </a:spcBef>
              <a:buSzPts val="1400"/>
              <a:buNone/>
              <a:defRPr sz="1800"/>
            </a:lvl9pPr>
          </a:lstStyle>
          <a:p/>
        </p:txBody>
      </p:sp>
      <p:sp>
        <p:nvSpPr>
          <p:cNvPr id="199" name="Shape 199"/>
          <p:cNvSpPr txBox="1"/>
          <p:nvPr>
            <p:ph idx="2" type="body"/>
          </p:nvPr>
        </p:nvSpPr>
        <p:spPr>
          <a:xfrm>
            <a:off x="366714" y="1419224"/>
            <a:ext cx="8410499" cy="3038399"/>
          </a:xfrm>
          <a:prstGeom prst="rect">
            <a:avLst/>
          </a:prstGeom>
          <a:noFill/>
          <a:ln>
            <a:noFill/>
          </a:ln>
        </p:spPr>
        <p:txBody>
          <a:bodyPr anchorCtr="0" anchor="t" bIns="91425" lIns="91425" rIns="91425" wrap="square" tIns="91425"/>
          <a:lstStyle>
            <a:lvl1pPr indent="88900" lvl="0" marL="0" marR="0" rtl="0" algn="l">
              <a:lnSpc>
                <a:spcPct val="100000"/>
              </a:lnSpc>
              <a:spcBef>
                <a:spcPts val="1200"/>
              </a:spcBef>
              <a:spcAft>
                <a:spcPts val="0"/>
              </a:spcAft>
              <a:buClr>
                <a:schemeClr val="lt1"/>
              </a:buClr>
              <a:buSzPts val="1400"/>
              <a:buFont typeface="Noto Sans Symbols"/>
              <a:buChar char="•"/>
              <a:defRPr b="0" i="0" sz="1400" u="none" cap="none" strike="noStrike">
                <a:solidFill>
                  <a:srgbClr val="000000"/>
                </a:solidFill>
                <a:latin typeface="Arial"/>
                <a:ea typeface="Arial"/>
                <a:cs typeface="Arial"/>
                <a:sym typeface="Arial"/>
              </a:defRPr>
            </a:lvl1pPr>
            <a:lvl2pPr indent="88900" lvl="1" marL="457200" marR="0" rtl="0" algn="l">
              <a:lnSpc>
                <a:spcPct val="100000"/>
              </a:lnSpc>
              <a:spcBef>
                <a:spcPts val="300"/>
              </a:spcBef>
              <a:spcAft>
                <a:spcPts val="0"/>
              </a:spcAft>
              <a:buClr>
                <a:schemeClr val="lt1"/>
              </a:buClr>
              <a:buSzPts val="1400"/>
              <a:buFont typeface="Verdana"/>
              <a:buChar char="–"/>
              <a:defRPr b="0" i="0" sz="1400" u="none" cap="none" strike="noStrike">
                <a:solidFill>
                  <a:srgbClr val="000000"/>
                </a:solidFill>
                <a:latin typeface="Arial"/>
                <a:ea typeface="Arial"/>
                <a:cs typeface="Arial"/>
                <a:sym typeface="Arial"/>
              </a:defRPr>
            </a:lvl2pPr>
            <a:lvl3pPr indent="88900" lvl="2" marL="914400" marR="0" rtl="0" algn="l">
              <a:lnSpc>
                <a:spcPct val="100000"/>
              </a:lnSpc>
              <a:spcBef>
                <a:spcPts val="300"/>
              </a:spcBef>
              <a:spcAft>
                <a:spcPts val="0"/>
              </a:spcAft>
              <a:buClr>
                <a:schemeClr val="lt1"/>
              </a:buClr>
              <a:buSzPts val="1400"/>
              <a:buFont typeface="Verdana"/>
              <a:buChar char="▪"/>
              <a:defRPr b="0" i="0" sz="1400" u="none" cap="none" strike="noStrike">
                <a:solidFill>
                  <a:srgbClr val="000000"/>
                </a:solidFill>
                <a:latin typeface="Arial"/>
                <a:ea typeface="Arial"/>
                <a:cs typeface="Arial"/>
                <a:sym typeface="Arial"/>
              </a:defRPr>
            </a:lvl3pPr>
            <a:lvl4pPr indent="-122236" lvl="3" marL="1658936" marR="0" rtl="0" algn="l">
              <a:lnSpc>
                <a:spcPct val="100000"/>
              </a:lnSpc>
              <a:spcBef>
                <a:spcPts val="300"/>
              </a:spcBef>
              <a:spcAft>
                <a:spcPts val="0"/>
              </a:spcAft>
              <a:buClr>
                <a:schemeClr val="lt1"/>
              </a:buClr>
              <a:buSzPts val="1400"/>
              <a:buFont typeface="Verdana"/>
              <a:buChar char="—"/>
              <a:defRPr b="0" i="0" sz="1400" u="none" cap="none" strike="noStrike">
                <a:solidFill>
                  <a:srgbClr val="000000"/>
                </a:solidFill>
                <a:latin typeface="Arial"/>
                <a:ea typeface="Arial"/>
                <a:cs typeface="Arial"/>
                <a:sym typeface="Arial"/>
              </a:defRPr>
            </a:lvl4pPr>
            <a:lvl5pPr indent="88900" lvl="4" marL="1828800" marR="0" rtl="0" algn="l">
              <a:lnSpc>
                <a:spcPct val="100000"/>
              </a:lnSpc>
              <a:spcBef>
                <a:spcPts val="300"/>
              </a:spcBef>
              <a:spcAft>
                <a:spcPts val="0"/>
              </a:spcAft>
              <a:buClr>
                <a:schemeClr val="lt1"/>
              </a:buClr>
              <a:buSzPts val="1400"/>
              <a:buFont typeface="Verdana"/>
              <a:buChar char="»"/>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with Subtitle Only">
    <p:spTree>
      <p:nvGrpSpPr>
        <p:cNvPr id="200" name="Shape 200"/>
        <p:cNvGrpSpPr/>
        <p:nvPr/>
      </p:nvGrpSpPr>
      <p:grpSpPr>
        <a:xfrm>
          <a:off x="0" y="0"/>
          <a:ext cx="0" cy="0"/>
          <a:chOff x="0" y="0"/>
          <a:chExt cx="0" cy="0"/>
        </a:xfrm>
      </p:grpSpPr>
      <p:sp>
        <p:nvSpPr>
          <p:cNvPr id="201" name="Shape 201"/>
          <p:cNvSpPr txBox="1"/>
          <p:nvPr>
            <p:ph idx="1" type="body"/>
          </p:nvPr>
        </p:nvSpPr>
        <p:spPr>
          <a:xfrm>
            <a:off x="366712" y="785812"/>
            <a:ext cx="8410499" cy="3462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2" name="Shape 202"/>
          <p:cNvSpPr txBox="1"/>
          <p:nvPr>
            <p:ph type="title"/>
          </p:nvPr>
        </p:nvSpPr>
        <p:spPr>
          <a:xfrm>
            <a:off x="366712" y="325437"/>
            <a:ext cx="8410499" cy="460500"/>
          </a:xfrm>
          <a:prstGeom prst="rect">
            <a:avLst/>
          </a:prstGeom>
          <a:noFill/>
          <a:ln>
            <a:noFill/>
          </a:ln>
        </p:spPr>
        <p:txBody>
          <a:bodyPr anchorCtr="0" anchor="t" bIns="91425" lIns="91425" rIns="91425" wrap="square" tIns="91425"/>
          <a:lstStyle>
            <a:lvl1pPr indent="0" lvl="0" marL="0" marR="0" rtl="0" algn="l">
              <a:lnSpc>
                <a:spcPct val="9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rtl="0">
              <a:spcBef>
                <a:spcPts val="0"/>
              </a:spcBef>
              <a:buSzPts val="1400"/>
              <a:buNone/>
              <a:defRPr sz="1800"/>
            </a:lvl3pPr>
            <a:lvl4pPr indent="0" lvl="3" rtl="0">
              <a:spcBef>
                <a:spcPts val="0"/>
              </a:spcBef>
              <a:buSzPts val="1400"/>
              <a:buNone/>
              <a:defRPr sz="1800"/>
            </a:lvl4pPr>
            <a:lvl5pPr indent="0" lvl="4" rtl="0">
              <a:spcBef>
                <a:spcPts val="0"/>
              </a:spcBef>
              <a:buSzPts val="1400"/>
              <a:buNone/>
              <a:defRPr sz="1800"/>
            </a:lvl5pPr>
            <a:lvl6pPr indent="0" lvl="5" rtl="0">
              <a:spcBef>
                <a:spcPts val="0"/>
              </a:spcBef>
              <a:buSzPts val="1400"/>
              <a:buNone/>
              <a:defRPr sz="1800"/>
            </a:lvl6pPr>
            <a:lvl7pPr indent="0" lvl="6" rtl="0">
              <a:spcBef>
                <a:spcPts val="0"/>
              </a:spcBef>
              <a:buSzPts val="1400"/>
              <a:buNone/>
              <a:defRPr sz="1800"/>
            </a:lvl7pPr>
            <a:lvl8pPr indent="0" lvl="7" rtl="0">
              <a:spcBef>
                <a:spcPts val="0"/>
              </a:spcBef>
              <a:buSzPts val="1400"/>
              <a:buNone/>
              <a:defRPr sz="1800"/>
            </a:lvl8pPr>
            <a:lvl9pPr indent="0" lvl="8" rtl="0">
              <a:spcBef>
                <a:spcPts val="0"/>
              </a:spcBef>
              <a:buSzPts val="1400"/>
              <a:buNone/>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Title, Subtitle and Content">
    <p:spTree>
      <p:nvGrpSpPr>
        <p:cNvPr id="203" name="Shape 203"/>
        <p:cNvGrpSpPr/>
        <p:nvPr/>
      </p:nvGrpSpPr>
      <p:grpSpPr>
        <a:xfrm>
          <a:off x="0" y="0"/>
          <a:ext cx="0" cy="0"/>
          <a:chOff x="0" y="0"/>
          <a:chExt cx="0" cy="0"/>
        </a:xfrm>
      </p:grpSpPr>
      <p:sp>
        <p:nvSpPr>
          <p:cNvPr id="204" name="Shape 204"/>
          <p:cNvSpPr txBox="1"/>
          <p:nvPr>
            <p:ph type="title"/>
          </p:nvPr>
        </p:nvSpPr>
        <p:spPr>
          <a:xfrm>
            <a:off x="457200" y="205979"/>
            <a:ext cx="8229600" cy="8574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rtl="0" algn="l">
              <a:spcBef>
                <a:spcPts val="0"/>
              </a:spcBef>
              <a:spcAft>
                <a:spcPts val="0"/>
              </a:spcAft>
              <a:buSzPts val="1400"/>
              <a:buNone/>
              <a:defRPr sz="1800"/>
            </a:lvl3pPr>
            <a:lvl4pPr indent="0" lvl="3" rtl="0" algn="l">
              <a:spcBef>
                <a:spcPts val="0"/>
              </a:spcBef>
              <a:spcAft>
                <a:spcPts val="0"/>
              </a:spcAft>
              <a:buSzPts val="1400"/>
              <a:buNone/>
              <a:defRPr sz="1800"/>
            </a:lvl4pPr>
            <a:lvl5pPr indent="0" lvl="4" rtl="0" algn="l">
              <a:spcBef>
                <a:spcPts val="0"/>
              </a:spcBef>
              <a:spcAft>
                <a:spcPts val="0"/>
              </a:spcAft>
              <a:buSzPts val="1400"/>
              <a:buNone/>
              <a:defRPr sz="1800"/>
            </a:lvl5pPr>
            <a:lvl6pPr indent="0" lvl="5" marL="457200" rtl="0" algn="l">
              <a:spcBef>
                <a:spcPts val="0"/>
              </a:spcBef>
              <a:spcAft>
                <a:spcPts val="0"/>
              </a:spcAft>
              <a:buSzPts val="1400"/>
              <a:buNone/>
              <a:defRPr sz="1800"/>
            </a:lvl6pPr>
            <a:lvl7pPr indent="0" lvl="6" marL="914400" rtl="0" algn="l">
              <a:spcBef>
                <a:spcPts val="0"/>
              </a:spcBef>
              <a:spcAft>
                <a:spcPts val="0"/>
              </a:spcAft>
              <a:buSzPts val="1400"/>
              <a:buNone/>
              <a:defRPr sz="1800"/>
            </a:lvl7pPr>
            <a:lvl8pPr indent="0" lvl="7" marL="1371600" rtl="0" algn="l">
              <a:spcBef>
                <a:spcPts val="0"/>
              </a:spcBef>
              <a:spcAft>
                <a:spcPts val="0"/>
              </a:spcAft>
              <a:buSzPts val="1400"/>
              <a:buNone/>
              <a:defRPr sz="1800"/>
            </a:lvl8pPr>
            <a:lvl9pPr indent="0" lvl="8" marL="1828800" rtl="0" algn="l">
              <a:spcBef>
                <a:spcPts val="0"/>
              </a:spcBef>
              <a:spcAft>
                <a:spcPts val="0"/>
              </a:spcAft>
              <a:buSzPts val="1400"/>
              <a:buNone/>
              <a:defRPr sz="1800"/>
            </a:lvl9pPr>
          </a:lstStyle>
          <a:p/>
        </p:txBody>
      </p:sp>
      <p:sp>
        <p:nvSpPr>
          <p:cNvPr id="205" name="Shape 205"/>
          <p:cNvSpPr txBox="1"/>
          <p:nvPr>
            <p:ph idx="1" type="body"/>
          </p:nvPr>
        </p:nvSpPr>
        <p:spPr>
          <a:xfrm>
            <a:off x="457200" y="1200150"/>
            <a:ext cx="8229600" cy="33945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6" name="Shape 206"/>
          <p:cNvSpPr txBox="1"/>
          <p:nvPr>
            <p:ph idx="2" type="body"/>
          </p:nvPr>
        </p:nvSpPr>
        <p:spPr>
          <a:xfrm>
            <a:off x="567274" y="951201"/>
            <a:ext cx="8119500" cy="2597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emp Basic without Rule">
    <p:bg>
      <p:bgPr>
        <a:solidFill>
          <a:srgbClr val="17232A"/>
        </a:solidFill>
      </p:bgPr>
    </p:bg>
    <p:spTree>
      <p:nvGrpSpPr>
        <p:cNvPr id="22" name="Shape 22"/>
        <p:cNvGrpSpPr/>
        <p:nvPr/>
      </p:nvGrpSpPr>
      <p:grpSpPr>
        <a:xfrm>
          <a:off x="0" y="0"/>
          <a:ext cx="0" cy="0"/>
          <a:chOff x="0" y="0"/>
          <a:chExt cx="0" cy="0"/>
        </a:xfrm>
      </p:grpSpPr>
      <p:sp>
        <p:nvSpPr>
          <p:cNvPr id="23" name="Shape 23"/>
          <p:cNvSpPr/>
          <p:nvPr/>
        </p:nvSpPr>
        <p:spPr>
          <a:xfrm>
            <a:off x="0" y="4629150"/>
            <a:ext cx="9144000" cy="385763"/>
          </a:xfrm>
          <a:prstGeom prst="rect">
            <a:avLst/>
          </a:prstGeom>
          <a:solidFill>
            <a:srgbClr val="00786E"/>
          </a:soli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lt1"/>
              </a:solidFill>
              <a:latin typeface="Source Sans Pro"/>
              <a:ea typeface="Source Sans Pro"/>
              <a:cs typeface="Source Sans Pro"/>
              <a:sym typeface="Source Sans Pro"/>
            </a:endParaRPr>
          </a:p>
        </p:txBody>
      </p:sp>
      <p:sp>
        <p:nvSpPr>
          <p:cNvPr id="24" name="Shape 24"/>
          <p:cNvSpPr txBox="1"/>
          <p:nvPr/>
        </p:nvSpPr>
        <p:spPr>
          <a:xfrm>
            <a:off x="366713" y="5018449"/>
            <a:ext cx="2274887" cy="92333"/>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rgbClr val="7F7F7F"/>
              </a:buClr>
              <a:buFont typeface="Arial"/>
              <a:buNone/>
            </a:pPr>
            <a:r>
              <a:rPr b="0" i="0" lang="en-US" sz="600" u="none" cap="none" strike="noStrike">
                <a:solidFill>
                  <a:srgbClr val="7F7F7F"/>
                </a:solidFill>
                <a:latin typeface="Arial"/>
                <a:ea typeface="Arial"/>
                <a:cs typeface="Arial"/>
                <a:sym typeface="Arial"/>
              </a:rPr>
              <a:t>© Copyright 2015 Pivotal. All rights reserved.</a:t>
            </a:r>
          </a:p>
        </p:txBody>
      </p:sp>
      <p:pic>
        <p:nvPicPr>
          <p:cNvPr descr="Pivotal_Logo_white.png" id="25" name="Shape 25"/>
          <p:cNvPicPr preferRelativeResize="0"/>
          <p:nvPr/>
        </p:nvPicPr>
        <p:blipFill rotWithShape="1">
          <a:blip r:embed="rId2">
            <a:alphaModFix/>
          </a:blip>
          <a:srcRect b="0" l="0" r="0" t="0"/>
          <a:stretch/>
        </p:blipFill>
        <p:spPr>
          <a:xfrm>
            <a:off x="7941733" y="4713966"/>
            <a:ext cx="957262" cy="219455"/>
          </a:xfrm>
          <a:prstGeom prst="rect">
            <a:avLst/>
          </a:prstGeom>
          <a:noFill/>
          <a:ln>
            <a:noFill/>
          </a:ln>
        </p:spPr>
      </p:pic>
      <p:sp>
        <p:nvSpPr>
          <p:cNvPr id="26" name="Shape 26"/>
          <p:cNvSpPr txBox="1"/>
          <p:nvPr>
            <p:ph type="title"/>
          </p:nvPr>
        </p:nvSpPr>
        <p:spPr>
          <a:xfrm>
            <a:off x="457199" y="320040"/>
            <a:ext cx="8229601" cy="363558"/>
          </a:xfrm>
          <a:prstGeom prst="rect">
            <a:avLst/>
          </a:prstGeom>
          <a:noFill/>
          <a:ln>
            <a:noFill/>
          </a:ln>
        </p:spPr>
        <p:txBody>
          <a:bodyPr anchorCtr="0" anchor="ctr" bIns="91425" lIns="91425" rIns="91425" wrap="square" tIns="91425"/>
          <a:lstStyle>
            <a:lvl1pPr indent="0" lvl="0" marL="0" marR="0" rtl="0" algn="l">
              <a:spcBef>
                <a:spcPts val="0"/>
              </a:spcBef>
              <a:buClr>
                <a:schemeClr val="lt1"/>
              </a:buClr>
              <a:buSzPts val="1400"/>
              <a:buFont typeface="Arial"/>
              <a:buNone/>
              <a:defRPr b="0" i="0" sz="3200" u="none" cap="none" strike="noStrike">
                <a:solidFill>
                  <a:schemeClr val="lt1"/>
                </a:solidFill>
                <a:latin typeface="Arial"/>
                <a:ea typeface="Arial"/>
                <a:cs typeface="Arial"/>
                <a:sym typeface="A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27" name="Shape 27"/>
          <p:cNvSpPr txBox="1"/>
          <p:nvPr>
            <p:ph idx="1" type="body"/>
          </p:nvPr>
        </p:nvSpPr>
        <p:spPr>
          <a:xfrm>
            <a:off x="457200" y="1108074"/>
            <a:ext cx="8229600" cy="3082925"/>
          </a:xfrm>
          <a:prstGeom prst="rect">
            <a:avLst/>
          </a:prstGeom>
          <a:noFill/>
          <a:ln>
            <a:noFill/>
          </a:ln>
        </p:spPr>
        <p:txBody>
          <a:bodyPr anchorCtr="0" anchor="t" bIns="91425" lIns="91425" rIns="91425" wrap="square" tIns="91425"/>
          <a:lstStyle>
            <a:lvl1pPr indent="-165100" lvl="0" marL="342900" marR="0" rtl="0" algn="l">
              <a:spcBef>
                <a:spcPts val="560"/>
              </a:spcBef>
              <a:buClr>
                <a:schemeClr val="lt1"/>
              </a:buClr>
              <a:buSzPts val="2800"/>
              <a:buFont typeface="Arial"/>
              <a:buChar char="•"/>
              <a:defRPr b="0" i="0" sz="2800" u="none" cap="none" strike="noStrike">
                <a:solidFill>
                  <a:schemeClr val="lt1"/>
                </a:solidFill>
                <a:latin typeface="Arial"/>
                <a:ea typeface="Arial"/>
                <a:cs typeface="Arial"/>
                <a:sym typeface="Arial"/>
              </a:defRPr>
            </a:lvl1pPr>
            <a:lvl2pPr indent="-133350" lvl="1" marL="742950" marR="0" rtl="0" algn="l">
              <a:spcBef>
                <a:spcPts val="480"/>
              </a:spcBef>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101600" lvl="2" marL="1143000" marR="0" rtl="0" algn="l">
              <a:spcBef>
                <a:spcPts val="400"/>
              </a:spcBef>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114300" lvl="3" marL="1600200" marR="0" rtl="0" algn="l">
              <a:spcBef>
                <a:spcPts val="360"/>
              </a:spcBef>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114300" lvl="4" marL="2057400" marR="0" rtl="0" algn="l">
              <a:spcBef>
                <a:spcPts val="360"/>
              </a:spcBef>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6_Blank">
    <p:bg>
      <p:bgPr>
        <a:solidFill>
          <a:schemeClr val="lt1"/>
        </a:solidFill>
      </p:bgPr>
    </p:bg>
    <p:spTree>
      <p:nvGrpSpPr>
        <p:cNvPr id="209" name="Shape 209"/>
        <p:cNvGrpSpPr/>
        <p:nvPr/>
      </p:nvGrpSpPr>
      <p:grpSpPr>
        <a:xfrm>
          <a:off x="0" y="0"/>
          <a:ext cx="0" cy="0"/>
          <a:chOff x="0" y="0"/>
          <a:chExt cx="0" cy="0"/>
        </a:xfrm>
      </p:grpSpPr>
      <p:sp>
        <p:nvSpPr>
          <p:cNvPr id="210" name="Shape 210"/>
          <p:cNvSpPr/>
          <p:nvPr/>
        </p:nvSpPr>
        <p:spPr>
          <a:xfrm>
            <a:off x="114300" y="112014"/>
            <a:ext cx="8915400" cy="4919472"/>
          </a:xfrm>
          <a:prstGeom prst="rect">
            <a:avLst/>
          </a:prstGeom>
          <a:solidFill>
            <a:srgbClr val="22313C"/>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211" name="Shape 211"/>
          <p:cNvSpPr/>
          <p:nvPr>
            <p:ph idx="2" type="pic"/>
          </p:nvPr>
        </p:nvSpPr>
        <p:spPr>
          <a:xfrm>
            <a:off x="114300" y="112713"/>
            <a:ext cx="8915400" cy="4918074"/>
          </a:xfrm>
          <a:prstGeom prst="rect">
            <a:avLst/>
          </a:prstGeom>
          <a:noFill/>
          <a:ln>
            <a:noFill/>
          </a:ln>
        </p:spPr>
        <p:txBody>
          <a:bodyPr anchorCtr="0" anchor="t" bIns="91425" lIns="91425" rIns="91425" wrap="square" tIns="91425"/>
          <a:lstStyle>
            <a:lvl1pPr indent="0" lvl="0" marL="0" marR="0" rtl="0" algn="l">
              <a:lnSpc>
                <a:spcPct val="100000"/>
              </a:lnSpc>
              <a:spcBef>
                <a:spcPts val="640"/>
              </a:spcBef>
              <a:spcAft>
                <a:spcPts val="0"/>
              </a:spcAft>
              <a:buClr>
                <a:schemeClr val="dk1"/>
              </a:buClr>
              <a:buSzPts val="1400"/>
              <a:buFont typeface="Arial"/>
              <a:buNone/>
              <a:defRPr b="0" i="0" sz="3200" u="none" cap="none" strike="noStrike">
                <a:solidFill>
                  <a:schemeClr val="dk1"/>
                </a:solidFill>
                <a:latin typeface="Arial"/>
                <a:ea typeface="Arial"/>
                <a:cs typeface="Arial"/>
                <a:sym typeface="Arial"/>
              </a:defRPr>
            </a:lvl1pPr>
            <a:lvl2pPr indent="69850" lvl="1" marL="74295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76200" lvl="2" marL="11430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25400" lvl="3" marL="1600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25400" lvl="4" marL="2057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25400" lvl="5" marL="2514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25400" lvl="6" marL="2971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25400" lvl="7" marL="3429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5400" lvl="8" marL="3886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7_Blank">
    <p:bg>
      <p:bgPr>
        <a:solidFill>
          <a:schemeClr val="lt1"/>
        </a:solidFill>
      </p:bgPr>
    </p:bg>
    <p:spTree>
      <p:nvGrpSpPr>
        <p:cNvPr id="212" name="Shape 212"/>
        <p:cNvGrpSpPr/>
        <p:nvPr/>
      </p:nvGrpSpPr>
      <p:grpSpPr>
        <a:xfrm>
          <a:off x="0" y="0"/>
          <a:ext cx="0" cy="0"/>
          <a:chOff x="0" y="0"/>
          <a:chExt cx="0" cy="0"/>
        </a:xfrm>
      </p:grpSpPr>
      <p:sp>
        <p:nvSpPr>
          <p:cNvPr id="213" name="Shape 213"/>
          <p:cNvSpPr/>
          <p:nvPr>
            <p:ph idx="2" type="pic"/>
          </p:nvPr>
        </p:nvSpPr>
        <p:spPr>
          <a:xfrm>
            <a:off x="114300" y="112713"/>
            <a:ext cx="8915400" cy="4918074"/>
          </a:xfrm>
          <a:prstGeom prst="rect">
            <a:avLst/>
          </a:prstGeom>
          <a:noFill/>
          <a:ln>
            <a:noFill/>
          </a:ln>
        </p:spPr>
        <p:txBody>
          <a:bodyPr anchorCtr="0" anchor="t" bIns="91425" lIns="91425" rIns="91425" wrap="square" tIns="91425"/>
          <a:lstStyle>
            <a:lvl1pPr indent="0" lvl="0" marL="0" marR="0" rtl="0" algn="l">
              <a:lnSpc>
                <a:spcPct val="100000"/>
              </a:lnSpc>
              <a:spcBef>
                <a:spcPts val="640"/>
              </a:spcBef>
              <a:spcAft>
                <a:spcPts val="0"/>
              </a:spcAft>
              <a:buClr>
                <a:schemeClr val="dk1"/>
              </a:buClr>
              <a:buSzPts val="1400"/>
              <a:buFont typeface="Arial"/>
              <a:buNone/>
              <a:defRPr b="0" i="0" sz="3200" u="none" cap="none" strike="noStrike">
                <a:solidFill>
                  <a:schemeClr val="dk1"/>
                </a:solidFill>
                <a:latin typeface="Arial"/>
                <a:ea typeface="Arial"/>
                <a:cs typeface="Arial"/>
                <a:sym typeface="Arial"/>
              </a:defRPr>
            </a:lvl1pPr>
            <a:lvl2pPr indent="69850" lvl="1" marL="74295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76200" lvl="2" marL="11430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25400" lvl="3" marL="1600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25400" lvl="4" marL="2057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25400" lvl="5" marL="2514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25400" lvl="6" marL="2971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25400" lvl="7" marL="3429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5400" lvl="8" marL="3886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14" name="Shape 214"/>
          <p:cNvSpPr txBox="1"/>
          <p:nvPr/>
        </p:nvSpPr>
        <p:spPr>
          <a:xfrm>
            <a:off x="521208" y="4654296"/>
            <a:ext cx="1357744" cy="246220"/>
          </a:xfrm>
          <a:prstGeom prst="rect">
            <a:avLst/>
          </a:prstGeom>
          <a:noFill/>
          <a:ln>
            <a:noFill/>
          </a:ln>
        </p:spPr>
        <p:txBody>
          <a:bodyPr anchorCtr="0" anchor="t" bIns="45700" lIns="0" rIns="0" wrap="square" tIns="45700">
            <a:noAutofit/>
          </a:bodyPr>
          <a:lstStyle/>
          <a:p>
            <a:pPr indent="0" lvl="0" marL="0" marR="0" rtl="0" algn="l">
              <a:lnSpc>
                <a:spcPct val="100000"/>
              </a:lnSpc>
              <a:spcBef>
                <a:spcPts val="0"/>
              </a:spcBef>
              <a:spcAft>
                <a:spcPts val="0"/>
              </a:spcAft>
              <a:buClr>
                <a:schemeClr val="lt1"/>
              </a:buClr>
              <a:buFont typeface="Arial"/>
              <a:buNone/>
            </a:pPr>
            <a:r>
              <a:rPr b="1" i="0" lang="en-US" sz="1000" u="none" cap="none" strike="noStrike">
                <a:solidFill>
                  <a:schemeClr val="lt1"/>
                </a:solidFill>
                <a:latin typeface="Arial"/>
                <a:ea typeface="Arial"/>
                <a:cs typeface="Arial"/>
                <a:sym typeface="Arial"/>
              </a:rPr>
              <a:t>Pivotal — Confidential</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_Blank">
    <p:spTree>
      <p:nvGrpSpPr>
        <p:cNvPr id="215" name="Shape 215"/>
        <p:cNvGrpSpPr/>
        <p:nvPr/>
      </p:nvGrpSpPr>
      <p:grpSpPr>
        <a:xfrm>
          <a:off x="0" y="0"/>
          <a:ext cx="0" cy="0"/>
          <a:chOff x="0" y="0"/>
          <a:chExt cx="0" cy="0"/>
        </a:xfrm>
      </p:grpSpPr>
      <p:sp>
        <p:nvSpPr>
          <p:cNvPr id="216" name="Shape 216"/>
          <p:cNvSpPr txBox="1"/>
          <p:nvPr>
            <p:ph idx="12" type="sldNum"/>
          </p:nvPr>
        </p:nvSpPr>
        <p:spPr>
          <a:xfrm>
            <a:off x="524347" y="4651812"/>
            <a:ext cx="2133599" cy="274636"/>
          </a:xfrm>
          <a:prstGeom prst="rect">
            <a:avLst/>
          </a:prstGeom>
          <a:noFill/>
          <a:ln>
            <a:noFill/>
          </a:ln>
        </p:spPr>
        <p:txBody>
          <a:bodyPr anchorCtr="0" anchor="ctr" bIns="45700" lIns="0" rIns="91425" wrap="square" tIns="45700">
            <a:noAutofit/>
          </a:bodyPr>
          <a:lstStyle/>
          <a:p>
            <a:pPr indent="0" lvl="0" marL="0" marR="0" rtl="0" algn="l">
              <a:lnSpc>
                <a:spcPct val="100000"/>
              </a:lnSpc>
              <a:spcBef>
                <a:spcPts val="0"/>
              </a:spcBef>
              <a:spcAft>
                <a:spcPts val="0"/>
              </a:spcAft>
              <a:buClr>
                <a:srgbClr val="888888"/>
              </a:buClr>
              <a:buFont typeface="Arial"/>
              <a:buNone/>
            </a:pPr>
            <a:fld id="{00000000-1234-1234-1234-123412341234}" type="slidenum">
              <a:rPr b="0" i="0" lang="en-US" sz="1000" u="none" cap="none" strike="noStrike">
                <a:solidFill>
                  <a:srgbClr val="888888"/>
                </a:solidFill>
                <a:latin typeface="Arial"/>
                <a:ea typeface="Arial"/>
                <a:cs typeface="Arial"/>
                <a:sym typeface="Arial"/>
              </a:rPr>
              <a:t>‹#›</a:t>
            </a:fld>
          </a:p>
        </p:txBody>
      </p:sp>
      <p:sp>
        <p:nvSpPr>
          <p:cNvPr id="217" name="Shape 217"/>
          <p:cNvSpPr/>
          <p:nvPr/>
        </p:nvSpPr>
        <p:spPr>
          <a:xfrm>
            <a:off x="114300" y="112014"/>
            <a:ext cx="8915400" cy="4919472"/>
          </a:xfrm>
          <a:prstGeom prst="rect">
            <a:avLst/>
          </a:prstGeom>
          <a:solidFill>
            <a:srgbClr val="0E675B"/>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endParaRPr>
          </a:p>
        </p:txBody>
      </p:sp>
      <p:pic>
        <p:nvPicPr>
          <p:cNvPr descr="pivotal_white.png" id="218" name="Shape 218"/>
          <p:cNvPicPr preferRelativeResize="0"/>
          <p:nvPr/>
        </p:nvPicPr>
        <p:blipFill rotWithShape="1">
          <a:blip r:embed="rId2">
            <a:alphaModFix/>
          </a:blip>
          <a:srcRect b="0" l="0" r="0" t="0"/>
          <a:stretch/>
        </p:blipFill>
        <p:spPr>
          <a:xfrm>
            <a:off x="8094068" y="4708314"/>
            <a:ext cx="755621" cy="18566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0_Blank">
    <p:bg>
      <p:bgPr>
        <a:solidFill>
          <a:schemeClr val="lt1"/>
        </a:solidFill>
      </p:bgPr>
    </p:bg>
    <p:spTree>
      <p:nvGrpSpPr>
        <p:cNvPr id="219" name="Shape 219"/>
        <p:cNvGrpSpPr/>
        <p:nvPr/>
      </p:nvGrpSpPr>
      <p:grpSpPr>
        <a:xfrm>
          <a:off x="0" y="0"/>
          <a:ext cx="0" cy="0"/>
          <a:chOff x="0" y="0"/>
          <a:chExt cx="0" cy="0"/>
        </a:xfrm>
      </p:grpSpPr>
      <p:sp>
        <p:nvSpPr>
          <p:cNvPr id="220" name="Shape 220"/>
          <p:cNvSpPr/>
          <p:nvPr/>
        </p:nvSpPr>
        <p:spPr>
          <a:xfrm>
            <a:off x="4572000" y="0"/>
            <a:ext cx="4572000" cy="5143499"/>
          </a:xfrm>
          <a:prstGeom prst="rect">
            <a:avLst/>
          </a:prstGeom>
          <a:solidFill>
            <a:srgbClr val="199F80"/>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7_Blank">
    <p:bg>
      <p:bgPr>
        <a:solidFill>
          <a:schemeClr val="lt1"/>
        </a:solidFill>
      </p:bgPr>
    </p:bg>
    <p:spTree>
      <p:nvGrpSpPr>
        <p:cNvPr id="221" name="Shape 221"/>
        <p:cNvGrpSpPr/>
        <p:nvPr/>
      </p:nvGrpSpPr>
      <p:grpSpPr>
        <a:xfrm>
          <a:off x="0" y="0"/>
          <a:ext cx="0" cy="0"/>
          <a:chOff x="0" y="0"/>
          <a:chExt cx="0" cy="0"/>
        </a:xfrm>
      </p:grpSpPr>
      <p:sp>
        <p:nvSpPr>
          <p:cNvPr id="222" name="Shape 222"/>
          <p:cNvSpPr/>
          <p:nvPr>
            <p:ph idx="2" type="pic"/>
          </p:nvPr>
        </p:nvSpPr>
        <p:spPr>
          <a:xfrm>
            <a:off x="0" y="0"/>
            <a:ext cx="9144000" cy="5143499"/>
          </a:xfrm>
          <a:prstGeom prst="rect">
            <a:avLst/>
          </a:prstGeom>
          <a:noFill/>
          <a:ln>
            <a:noFill/>
          </a:ln>
        </p:spPr>
        <p:txBody>
          <a:bodyPr anchorCtr="0" anchor="t" bIns="91425" lIns="91425" rIns="91425" wrap="square" tIns="91425"/>
          <a:lstStyle>
            <a:lvl1pPr indent="0" lvl="0" marL="0" marR="0" rtl="0" algn="l">
              <a:lnSpc>
                <a:spcPct val="100000"/>
              </a:lnSpc>
              <a:spcBef>
                <a:spcPts val="640"/>
              </a:spcBef>
              <a:spcAft>
                <a:spcPts val="0"/>
              </a:spcAft>
              <a:buClr>
                <a:schemeClr val="dk1"/>
              </a:buClr>
              <a:buSzPts val="1400"/>
              <a:buFont typeface="Arial"/>
              <a:buNone/>
              <a:defRPr b="0" i="0" sz="3200" u="none" cap="none" strike="noStrike">
                <a:solidFill>
                  <a:schemeClr val="dk1"/>
                </a:solidFill>
                <a:latin typeface="Arial"/>
                <a:ea typeface="Arial"/>
                <a:cs typeface="Arial"/>
                <a:sym typeface="Arial"/>
              </a:defRPr>
            </a:lvl1pPr>
            <a:lvl2pPr indent="69850" lvl="1" marL="74295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76200" lvl="2" marL="11430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25400" lvl="3" marL="1600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25400" lvl="4" marL="2057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25400" lvl="5" marL="2514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25400" lvl="6" marL="2971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25400" lvl="7" marL="3429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25400" lvl="8" marL="3886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1_Blank">
    <p:bg>
      <p:bgPr>
        <a:solidFill>
          <a:schemeClr val="lt1"/>
        </a:solidFill>
      </p:bgPr>
    </p:bg>
    <p:spTree>
      <p:nvGrpSpPr>
        <p:cNvPr id="223" name="Shape 223"/>
        <p:cNvGrpSpPr/>
        <p:nvPr/>
      </p:nvGrpSpPr>
      <p:grpSpPr>
        <a:xfrm>
          <a:off x="0" y="0"/>
          <a:ext cx="0" cy="0"/>
          <a:chOff x="0" y="0"/>
          <a:chExt cx="0" cy="0"/>
        </a:xfrm>
      </p:grpSpPr>
      <p:sp>
        <p:nvSpPr>
          <p:cNvPr id="224" name="Shape 224"/>
          <p:cNvSpPr/>
          <p:nvPr/>
        </p:nvSpPr>
        <p:spPr>
          <a:xfrm>
            <a:off x="0" y="0"/>
            <a:ext cx="4572000" cy="5143499"/>
          </a:xfrm>
          <a:prstGeom prst="rect">
            <a:avLst/>
          </a:prstGeom>
          <a:solidFill>
            <a:srgbClr val="199F80"/>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name="Main Page">
    <p:spTree>
      <p:nvGrpSpPr>
        <p:cNvPr id="230" name="Shape 230"/>
        <p:cNvGrpSpPr/>
        <p:nvPr/>
      </p:nvGrpSpPr>
      <p:grpSpPr>
        <a:xfrm>
          <a:off x="0" y="0"/>
          <a:ext cx="0" cy="0"/>
          <a:chOff x="0" y="0"/>
          <a:chExt cx="0" cy="0"/>
        </a:xfrm>
      </p:grpSpPr>
      <p:sp>
        <p:nvSpPr>
          <p:cNvPr id="231" name="Shape 231"/>
          <p:cNvSpPr/>
          <p:nvPr/>
        </p:nvSpPr>
        <p:spPr>
          <a:xfrm>
            <a:off x="0" y="4746625"/>
            <a:ext cx="9144000" cy="290513"/>
          </a:xfrm>
          <a:prstGeom prst="rect">
            <a:avLst/>
          </a:prstGeom>
          <a:solidFill>
            <a:srgbClr val="00786E"/>
          </a:soli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t/>
            </a:r>
            <a:endParaRPr b="0" i="0" sz="1400" u="none" cap="none" strike="noStrike">
              <a:solidFill>
                <a:schemeClr val="lt1"/>
              </a:solidFill>
              <a:latin typeface="Arial"/>
              <a:ea typeface="Arial"/>
              <a:cs typeface="Arial"/>
              <a:sym typeface="Arial"/>
            </a:endParaRPr>
          </a:p>
        </p:txBody>
      </p:sp>
      <p:sp>
        <p:nvSpPr>
          <p:cNvPr id="232" name="Shape 232"/>
          <p:cNvSpPr txBox="1"/>
          <p:nvPr/>
        </p:nvSpPr>
        <p:spPr>
          <a:xfrm flipH="1">
            <a:off x="8553450" y="5041900"/>
            <a:ext cx="533400" cy="123825"/>
          </a:xfrm>
          <a:prstGeom prst="rect">
            <a:avLst/>
          </a:prstGeom>
          <a:noFill/>
          <a:ln>
            <a:noFill/>
          </a:ln>
        </p:spPr>
        <p:txBody>
          <a:bodyPr anchorCtr="0" anchor="t" bIns="0" lIns="0" rIns="0" wrap="square" tIns="0">
            <a:noAutofit/>
          </a:bodyPr>
          <a:lstStyle/>
          <a:p>
            <a:pPr indent="0" lvl="0" marL="0" marR="0" rtl="0" algn="r">
              <a:lnSpc>
                <a:spcPct val="100000"/>
              </a:lnSpc>
              <a:spcBef>
                <a:spcPts val="0"/>
              </a:spcBef>
              <a:spcAft>
                <a:spcPts val="0"/>
              </a:spcAft>
              <a:buClr>
                <a:srgbClr val="7F7F7F"/>
              </a:buClr>
              <a:buFont typeface="Arial"/>
              <a:buNone/>
            </a:pPr>
            <a:fld id="{00000000-1234-1234-1234-123412341234}" type="slidenum">
              <a:rPr b="0" i="0" lang="en-US" sz="800" u="none" cap="none" strike="noStrike">
                <a:solidFill>
                  <a:srgbClr val="7F7F7F"/>
                </a:solidFill>
                <a:latin typeface="Arial"/>
                <a:ea typeface="Arial"/>
                <a:cs typeface="Arial"/>
                <a:sym typeface="Arial"/>
              </a:rPr>
              <a:t>‹#›</a:t>
            </a:fld>
          </a:p>
        </p:txBody>
      </p:sp>
      <p:pic>
        <p:nvPicPr>
          <p:cNvPr descr="Pivotal_White.png" id="233" name="Shape 233"/>
          <p:cNvPicPr preferRelativeResize="0"/>
          <p:nvPr/>
        </p:nvPicPr>
        <p:blipFill rotWithShape="1">
          <a:blip r:embed="rId2">
            <a:alphaModFix/>
          </a:blip>
          <a:srcRect b="26494" l="20052" r="18529" t="21652"/>
          <a:stretch/>
        </p:blipFill>
        <p:spPr>
          <a:xfrm>
            <a:off x="8093075" y="4749800"/>
            <a:ext cx="741363" cy="244475"/>
          </a:xfrm>
          <a:prstGeom prst="rect">
            <a:avLst/>
          </a:prstGeom>
          <a:noFill/>
          <a:ln>
            <a:noFill/>
          </a:ln>
        </p:spPr>
      </p:pic>
      <p:sp>
        <p:nvSpPr>
          <p:cNvPr id="234" name="Shape 234"/>
          <p:cNvSpPr txBox="1"/>
          <p:nvPr/>
        </p:nvSpPr>
        <p:spPr>
          <a:xfrm>
            <a:off x="49213" y="5057775"/>
            <a:ext cx="2274887" cy="92075"/>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rgbClr val="7F7F7F"/>
              </a:buClr>
              <a:buFont typeface="Arial"/>
              <a:buNone/>
            </a:pPr>
            <a:r>
              <a:rPr b="0" i="0" lang="en-US" sz="600" u="none" cap="none" strike="noStrike">
                <a:solidFill>
                  <a:srgbClr val="7F7F7F"/>
                </a:solidFill>
                <a:latin typeface="Arial"/>
                <a:ea typeface="Arial"/>
                <a:cs typeface="Arial"/>
                <a:sym typeface="Arial"/>
              </a:rPr>
              <a:t>© Copyright 2016 Pivotal. All rights reserved.</a:t>
            </a:r>
          </a:p>
        </p:txBody>
      </p:sp>
      <p:sp>
        <p:nvSpPr>
          <p:cNvPr id="235" name="Shape 235"/>
          <p:cNvSpPr/>
          <p:nvPr/>
        </p:nvSpPr>
        <p:spPr>
          <a:xfrm>
            <a:off x="0" y="0"/>
            <a:ext cx="9144000" cy="53975"/>
          </a:xfrm>
          <a:prstGeom prst="rect">
            <a:avLst/>
          </a:prstGeom>
          <a:solidFill>
            <a:srgbClr val="008774"/>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400" u="none" cap="none" strike="noStrike">
              <a:solidFill>
                <a:schemeClr val="lt1"/>
              </a:solidFill>
              <a:latin typeface="Arial"/>
              <a:ea typeface="Arial"/>
              <a:cs typeface="Arial"/>
              <a:sym typeface="Arial"/>
            </a:endParaRPr>
          </a:p>
        </p:txBody>
      </p:sp>
      <p:sp>
        <p:nvSpPr>
          <p:cNvPr id="236" name="Shape 236"/>
          <p:cNvSpPr txBox="1"/>
          <p:nvPr>
            <p:ph type="title"/>
          </p:nvPr>
        </p:nvSpPr>
        <p:spPr>
          <a:xfrm>
            <a:off x="113722" y="149918"/>
            <a:ext cx="8796928" cy="474445"/>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8774"/>
              </a:buClr>
              <a:buSzPts val="1400"/>
              <a:buFont typeface="Arial"/>
              <a:buNone/>
              <a:defRPr b="1" i="0" sz="2800" u="none" cap="none" strike="noStrike">
                <a:solidFill>
                  <a:srgbClr val="008774"/>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237" name="Shape 237"/>
          <p:cNvSpPr txBox="1"/>
          <p:nvPr>
            <p:ph idx="1" type="body"/>
          </p:nvPr>
        </p:nvSpPr>
        <p:spPr>
          <a:xfrm>
            <a:off x="114300" y="624363"/>
            <a:ext cx="8796338" cy="288565"/>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7F7F7F"/>
              </a:buClr>
              <a:buSzPts val="1400"/>
              <a:buFont typeface="Arial"/>
              <a:buNone/>
              <a:defRPr b="0" i="0" sz="1800" u="none" cap="none" strike="noStrike">
                <a:solidFill>
                  <a:srgbClr val="7F7F7F"/>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8" name="Shape 238"/>
          <p:cNvSpPr txBox="1"/>
          <p:nvPr>
            <p:ph idx="12" type="sldNum"/>
          </p:nvPr>
        </p:nvSpPr>
        <p:spPr>
          <a:xfrm>
            <a:off x="47625" y="4860925"/>
            <a:ext cx="374650" cy="274638"/>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A6A6A6"/>
              </a:buClr>
              <a:buFont typeface="Arial"/>
              <a:buNone/>
            </a:pPr>
            <a:fld id="{00000000-1234-1234-1234-123412341234}" type="slidenum">
              <a:rPr b="0" i="0" lang="en-US" sz="900" u="none" cap="none" strike="noStrike">
                <a:solidFill>
                  <a:srgbClr val="A6A6A6"/>
                </a:solidFill>
                <a:latin typeface="Arial"/>
                <a:ea typeface="Arial"/>
                <a:cs typeface="Arial"/>
                <a:sym typeface="Arial"/>
              </a:rPr>
              <a:t>‹#›</a:t>
            </a:fld>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resentation Title">
    <p:spTree>
      <p:nvGrpSpPr>
        <p:cNvPr id="239" name="Shape 239"/>
        <p:cNvGrpSpPr/>
        <p:nvPr/>
      </p:nvGrpSpPr>
      <p:grpSpPr>
        <a:xfrm>
          <a:off x="0" y="0"/>
          <a:ext cx="0" cy="0"/>
          <a:chOff x="0" y="0"/>
          <a:chExt cx="0" cy="0"/>
        </a:xfrm>
      </p:grpSpPr>
      <p:sp>
        <p:nvSpPr>
          <p:cNvPr id="240" name="Shape 240"/>
          <p:cNvSpPr txBox="1"/>
          <p:nvPr>
            <p:ph idx="12" type="sldNum"/>
          </p:nvPr>
        </p:nvSpPr>
        <p:spPr>
          <a:xfrm>
            <a:off x="8553450" y="5021494"/>
            <a:ext cx="533399" cy="126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Font typeface="Arial"/>
              <a:buNone/>
            </a:pPr>
            <a:fld id="{00000000-1234-1234-1234-123412341234}" type="slidenum">
              <a:rPr b="0" i="0" lang="en-US" sz="1800" u="none" cap="none" strike="noStrike">
                <a:solidFill>
                  <a:schemeClr val="dk1"/>
                </a:solidFill>
                <a:latin typeface="Arial"/>
                <a:ea typeface="Arial"/>
                <a:cs typeface="Arial"/>
                <a:sym typeface="Arial"/>
              </a:rPr>
              <a:t>‹#›</a:t>
            </a:fld>
          </a:p>
        </p:txBody>
      </p:sp>
      <p:sp>
        <p:nvSpPr>
          <p:cNvPr id="241" name="Shape 241"/>
          <p:cNvSpPr txBox="1"/>
          <p:nvPr>
            <p:ph type="ctrTitle"/>
          </p:nvPr>
        </p:nvSpPr>
        <p:spPr>
          <a:xfrm>
            <a:off x="890587" y="1312907"/>
            <a:ext cx="4384200" cy="1006500"/>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457200" marR="0" rtl="0" algn="l">
              <a:spcBef>
                <a:spcPts val="0"/>
              </a:spcBef>
              <a:spcAft>
                <a:spcPts val="0"/>
              </a:spcAft>
              <a:buSzPts val="1400"/>
              <a:buNone/>
              <a:defRPr sz="1800"/>
            </a:lvl6pPr>
            <a:lvl7pPr indent="0" lvl="6" marL="914400" marR="0" rtl="0" algn="l">
              <a:spcBef>
                <a:spcPts val="0"/>
              </a:spcBef>
              <a:spcAft>
                <a:spcPts val="0"/>
              </a:spcAft>
              <a:buSzPts val="1400"/>
              <a:buNone/>
              <a:defRPr sz="1800"/>
            </a:lvl7pPr>
            <a:lvl8pPr indent="0" lvl="7" marL="1371600" marR="0" rtl="0" algn="l">
              <a:spcBef>
                <a:spcPts val="0"/>
              </a:spcBef>
              <a:spcAft>
                <a:spcPts val="0"/>
              </a:spcAft>
              <a:buSzPts val="1400"/>
              <a:buNone/>
              <a:defRPr sz="1800"/>
            </a:lvl8pPr>
            <a:lvl9pPr indent="0" lvl="8" marL="1828800" marR="0" rtl="0" algn="l">
              <a:spcBef>
                <a:spcPts val="0"/>
              </a:spcBef>
              <a:spcAft>
                <a:spcPts val="0"/>
              </a:spcAft>
              <a:buSzPts val="1400"/>
              <a:buNone/>
              <a:defRPr sz="1800"/>
            </a:lvl9pPr>
          </a:lstStyle>
          <a:p/>
        </p:txBody>
      </p:sp>
      <p:sp>
        <p:nvSpPr>
          <p:cNvPr id="242" name="Shape 242"/>
          <p:cNvSpPr txBox="1"/>
          <p:nvPr>
            <p:ph idx="1" type="subTitle"/>
          </p:nvPr>
        </p:nvSpPr>
        <p:spPr>
          <a:xfrm>
            <a:off x="890587" y="2633383"/>
            <a:ext cx="6048299" cy="3692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2C95DD"/>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ctr">
              <a:lnSpc>
                <a:spcPct val="100000"/>
              </a:lnSpc>
              <a:spcBef>
                <a:spcPts val="480"/>
              </a:spcBef>
              <a:spcAft>
                <a:spcPts val="0"/>
              </a:spcAft>
              <a:buClr>
                <a:srgbClr val="2C95DD"/>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ctr">
              <a:lnSpc>
                <a:spcPct val="100000"/>
              </a:lnSpc>
              <a:spcBef>
                <a:spcPts val="400"/>
              </a:spcBef>
              <a:spcAft>
                <a:spcPts val="0"/>
              </a:spcAft>
              <a:buClr>
                <a:srgbClr val="2C95DD"/>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ctr">
              <a:lnSpc>
                <a:spcPct val="100000"/>
              </a:lnSpc>
              <a:spcBef>
                <a:spcPts val="360"/>
              </a:spcBef>
              <a:spcAft>
                <a:spcPts val="0"/>
              </a:spcAft>
              <a:buClr>
                <a:srgbClr val="2C95DD"/>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ctr">
              <a:lnSpc>
                <a:spcPct val="100000"/>
              </a:lnSpc>
              <a:spcBef>
                <a:spcPts val="360"/>
              </a:spcBef>
              <a:spcAft>
                <a:spcPts val="0"/>
              </a:spcAft>
              <a:buClr>
                <a:srgbClr val="2C95DD"/>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ctr">
              <a:lnSpc>
                <a:spcPct val="100000"/>
              </a:lnSpc>
              <a:spcBef>
                <a:spcPts val="400"/>
              </a:spcBef>
              <a:spcAft>
                <a:spcPts val="0"/>
              </a:spcAft>
              <a:buClr>
                <a:srgbClr val="ACACAC"/>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ctr">
              <a:lnSpc>
                <a:spcPct val="100000"/>
              </a:lnSpc>
              <a:spcBef>
                <a:spcPts val="400"/>
              </a:spcBef>
              <a:spcAft>
                <a:spcPts val="0"/>
              </a:spcAft>
              <a:buClr>
                <a:srgbClr val="ACACAC"/>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ctr">
              <a:lnSpc>
                <a:spcPct val="100000"/>
              </a:lnSpc>
              <a:spcBef>
                <a:spcPts val="400"/>
              </a:spcBef>
              <a:spcAft>
                <a:spcPts val="0"/>
              </a:spcAft>
              <a:buClr>
                <a:srgbClr val="ACACAC"/>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ctr">
              <a:lnSpc>
                <a:spcPct val="100000"/>
              </a:lnSpc>
              <a:spcBef>
                <a:spcPts val="400"/>
              </a:spcBef>
              <a:spcAft>
                <a:spcPts val="0"/>
              </a:spcAft>
              <a:buClr>
                <a:srgbClr val="ACACAC"/>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3" name="Shape 243"/>
          <p:cNvSpPr txBox="1"/>
          <p:nvPr>
            <p:ph idx="2" type="body"/>
          </p:nvPr>
        </p:nvSpPr>
        <p:spPr>
          <a:xfrm>
            <a:off x="908582" y="3710101"/>
            <a:ext cx="5026500" cy="2768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Title and Content">
    <p:spTree>
      <p:nvGrpSpPr>
        <p:cNvPr id="244" name="Shape 244"/>
        <p:cNvGrpSpPr/>
        <p:nvPr/>
      </p:nvGrpSpPr>
      <p:grpSpPr>
        <a:xfrm>
          <a:off x="0" y="0"/>
          <a:ext cx="0" cy="0"/>
          <a:chOff x="0" y="0"/>
          <a:chExt cx="0" cy="0"/>
        </a:xfrm>
      </p:grpSpPr>
      <p:sp>
        <p:nvSpPr>
          <p:cNvPr id="245" name="Shape 245"/>
          <p:cNvSpPr txBox="1"/>
          <p:nvPr>
            <p:ph type="title"/>
          </p:nvPr>
        </p:nvSpPr>
        <p:spPr>
          <a:xfrm>
            <a:off x="366712" y="325437"/>
            <a:ext cx="8410499" cy="460500"/>
          </a:xfrm>
          <a:prstGeom prst="rect">
            <a:avLst/>
          </a:prstGeom>
          <a:noFill/>
          <a:ln>
            <a:noFill/>
          </a:ln>
        </p:spPr>
        <p:txBody>
          <a:bodyPr anchorCtr="0" anchor="t" bIns="91425" lIns="91425" rIns="91425" wrap="square" tIns="91425"/>
          <a:lstStyle>
            <a:lvl1pPr indent="0" lvl="0" marL="0" marR="0" rtl="0" algn="l">
              <a:lnSpc>
                <a:spcPct val="9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rtl="0">
              <a:spcBef>
                <a:spcPts val="0"/>
              </a:spcBef>
              <a:buSzPts val="1400"/>
              <a:buNone/>
              <a:defRPr sz="1800"/>
            </a:lvl3pPr>
            <a:lvl4pPr indent="0" lvl="3" rtl="0">
              <a:spcBef>
                <a:spcPts val="0"/>
              </a:spcBef>
              <a:buSzPts val="1400"/>
              <a:buNone/>
              <a:defRPr sz="1800"/>
            </a:lvl4pPr>
            <a:lvl5pPr indent="0" lvl="4" rtl="0">
              <a:spcBef>
                <a:spcPts val="0"/>
              </a:spcBef>
              <a:buSzPts val="1400"/>
              <a:buNone/>
              <a:defRPr sz="1800"/>
            </a:lvl5pPr>
            <a:lvl6pPr indent="0" lvl="5" rtl="0">
              <a:spcBef>
                <a:spcPts val="0"/>
              </a:spcBef>
              <a:buSzPts val="1400"/>
              <a:buNone/>
              <a:defRPr sz="1800"/>
            </a:lvl6pPr>
            <a:lvl7pPr indent="0" lvl="6" rtl="0">
              <a:spcBef>
                <a:spcPts val="0"/>
              </a:spcBef>
              <a:buSzPts val="1400"/>
              <a:buNone/>
              <a:defRPr sz="1800"/>
            </a:lvl7pPr>
            <a:lvl8pPr indent="0" lvl="7" rtl="0">
              <a:spcBef>
                <a:spcPts val="0"/>
              </a:spcBef>
              <a:buSzPts val="1400"/>
              <a:buNone/>
              <a:defRPr sz="1800"/>
            </a:lvl8pPr>
            <a:lvl9pPr indent="0" lvl="8" rtl="0">
              <a:spcBef>
                <a:spcPts val="0"/>
              </a:spcBef>
              <a:buSzPts val="1400"/>
              <a:buNone/>
              <a:defRPr sz="1800"/>
            </a:lvl9pPr>
          </a:lstStyle>
          <a:p/>
        </p:txBody>
      </p:sp>
      <p:sp>
        <p:nvSpPr>
          <p:cNvPr id="246" name="Shape 246"/>
          <p:cNvSpPr txBox="1"/>
          <p:nvPr>
            <p:ph idx="1" type="body"/>
          </p:nvPr>
        </p:nvSpPr>
        <p:spPr>
          <a:xfrm>
            <a:off x="366713" y="1074737"/>
            <a:ext cx="8410499" cy="3383099"/>
          </a:xfrm>
          <a:prstGeom prst="rect">
            <a:avLst/>
          </a:prstGeom>
          <a:noFill/>
          <a:ln>
            <a:noFill/>
          </a:ln>
        </p:spPr>
        <p:txBody>
          <a:bodyPr anchorCtr="0" anchor="t" bIns="91425" lIns="91425" rIns="91425" wrap="square" tIns="91425"/>
          <a:lstStyle>
            <a:lvl1pPr indent="88900" lvl="0" marL="0" marR="0" rtl="0" algn="l">
              <a:lnSpc>
                <a:spcPct val="100000"/>
              </a:lnSpc>
              <a:spcBef>
                <a:spcPts val="1200"/>
              </a:spcBef>
              <a:spcAft>
                <a:spcPts val="0"/>
              </a:spcAft>
              <a:buClr>
                <a:schemeClr val="lt1"/>
              </a:buClr>
              <a:buSzPts val="1400"/>
              <a:buFont typeface="Noto Sans Symbols"/>
              <a:buChar char="•"/>
              <a:defRPr b="0" i="0" sz="1400" u="none" cap="none" strike="noStrike">
                <a:solidFill>
                  <a:srgbClr val="000000"/>
                </a:solidFill>
                <a:latin typeface="Arial"/>
                <a:ea typeface="Arial"/>
                <a:cs typeface="Arial"/>
                <a:sym typeface="Arial"/>
              </a:defRPr>
            </a:lvl1pPr>
            <a:lvl2pPr indent="88900" lvl="1" marL="457200" marR="0" rtl="0" algn="l">
              <a:lnSpc>
                <a:spcPct val="100000"/>
              </a:lnSpc>
              <a:spcBef>
                <a:spcPts val="300"/>
              </a:spcBef>
              <a:spcAft>
                <a:spcPts val="0"/>
              </a:spcAft>
              <a:buClr>
                <a:schemeClr val="lt1"/>
              </a:buClr>
              <a:buSzPts val="1400"/>
              <a:buFont typeface="Verdana"/>
              <a:buChar char="–"/>
              <a:defRPr b="0" i="0" sz="1400" u="none" cap="none" strike="noStrike">
                <a:solidFill>
                  <a:srgbClr val="000000"/>
                </a:solidFill>
                <a:latin typeface="Arial"/>
                <a:ea typeface="Arial"/>
                <a:cs typeface="Arial"/>
                <a:sym typeface="Arial"/>
              </a:defRPr>
            </a:lvl2pPr>
            <a:lvl3pPr indent="88900" lvl="2" marL="914400" marR="0" rtl="0" algn="l">
              <a:lnSpc>
                <a:spcPct val="100000"/>
              </a:lnSpc>
              <a:spcBef>
                <a:spcPts val="300"/>
              </a:spcBef>
              <a:spcAft>
                <a:spcPts val="0"/>
              </a:spcAft>
              <a:buClr>
                <a:schemeClr val="lt1"/>
              </a:buClr>
              <a:buSzPts val="1400"/>
              <a:buFont typeface="Verdana"/>
              <a:buChar char="▪"/>
              <a:defRPr b="0" i="0" sz="1400" u="none" cap="none" strike="noStrike">
                <a:solidFill>
                  <a:srgbClr val="000000"/>
                </a:solidFill>
                <a:latin typeface="Arial"/>
                <a:ea typeface="Arial"/>
                <a:cs typeface="Arial"/>
                <a:sym typeface="Arial"/>
              </a:defRPr>
            </a:lvl3pPr>
            <a:lvl4pPr indent="-122236" lvl="3" marL="1658936" marR="0" rtl="0" algn="l">
              <a:lnSpc>
                <a:spcPct val="100000"/>
              </a:lnSpc>
              <a:spcBef>
                <a:spcPts val="300"/>
              </a:spcBef>
              <a:spcAft>
                <a:spcPts val="0"/>
              </a:spcAft>
              <a:buClr>
                <a:schemeClr val="lt1"/>
              </a:buClr>
              <a:buSzPts val="1400"/>
              <a:buFont typeface="Verdana"/>
              <a:buChar char="—"/>
              <a:defRPr b="0" i="0" sz="1400" u="none" cap="none" strike="noStrike">
                <a:solidFill>
                  <a:srgbClr val="000000"/>
                </a:solidFill>
                <a:latin typeface="Arial"/>
                <a:ea typeface="Arial"/>
                <a:cs typeface="Arial"/>
                <a:sym typeface="Arial"/>
              </a:defRPr>
            </a:lvl4pPr>
            <a:lvl5pPr indent="88900" lvl="4" marL="1828800" marR="0" rtl="0" algn="l">
              <a:lnSpc>
                <a:spcPct val="100000"/>
              </a:lnSpc>
              <a:spcBef>
                <a:spcPts val="300"/>
              </a:spcBef>
              <a:spcAft>
                <a:spcPts val="0"/>
              </a:spcAft>
              <a:buClr>
                <a:schemeClr val="lt1"/>
              </a:buClr>
              <a:buSzPts val="1400"/>
              <a:buFont typeface="Verdana"/>
              <a:buChar char="»"/>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_Title and Content, no circles">
    <p:spTree>
      <p:nvGrpSpPr>
        <p:cNvPr id="247" name="Shape 247"/>
        <p:cNvGrpSpPr/>
        <p:nvPr/>
      </p:nvGrpSpPr>
      <p:grpSpPr>
        <a:xfrm>
          <a:off x="0" y="0"/>
          <a:ext cx="0" cy="0"/>
          <a:chOff x="0" y="0"/>
          <a:chExt cx="0" cy="0"/>
        </a:xfrm>
      </p:grpSpPr>
      <p:sp>
        <p:nvSpPr>
          <p:cNvPr id="248" name="Shape 248"/>
          <p:cNvSpPr txBox="1"/>
          <p:nvPr>
            <p:ph type="title"/>
          </p:nvPr>
        </p:nvSpPr>
        <p:spPr>
          <a:xfrm>
            <a:off x="366712" y="325437"/>
            <a:ext cx="8410499" cy="460500"/>
          </a:xfrm>
          <a:prstGeom prst="rect">
            <a:avLst/>
          </a:prstGeom>
          <a:noFill/>
          <a:ln>
            <a:noFill/>
          </a:ln>
        </p:spPr>
        <p:txBody>
          <a:bodyPr anchorCtr="0" anchor="t" bIns="91425" lIns="91425" rIns="91425" wrap="square" tIns="91425"/>
          <a:lstStyle>
            <a:lvl1pPr indent="0" lvl="0" marL="0" marR="0" rtl="0" algn="l">
              <a:lnSpc>
                <a:spcPct val="9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rtl="0">
              <a:spcBef>
                <a:spcPts val="0"/>
              </a:spcBef>
              <a:buSzPts val="1400"/>
              <a:buNone/>
              <a:defRPr sz="1800"/>
            </a:lvl3pPr>
            <a:lvl4pPr indent="0" lvl="3" rtl="0">
              <a:spcBef>
                <a:spcPts val="0"/>
              </a:spcBef>
              <a:buSzPts val="1400"/>
              <a:buNone/>
              <a:defRPr sz="1800"/>
            </a:lvl4pPr>
            <a:lvl5pPr indent="0" lvl="4" rtl="0">
              <a:spcBef>
                <a:spcPts val="0"/>
              </a:spcBef>
              <a:buSzPts val="1400"/>
              <a:buNone/>
              <a:defRPr sz="1800"/>
            </a:lvl5pPr>
            <a:lvl6pPr indent="0" lvl="5" rtl="0">
              <a:spcBef>
                <a:spcPts val="0"/>
              </a:spcBef>
              <a:buSzPts val="1400"/>
              <a:buNone/>
              <a:defRPr sz="1800"/>
            </a:lvl6pPr>
            <a:lvl7pPr indent="0" lvl="6" rtl="0">
              <a:spcBef>
                <a:spcPts val="0"/>
              </a:spcBef>
              <a:buSzPts val="1400"/>
              <a:buNone/>
              <a:defRPr sz="1800"/>
            </a:lvl7pPr>
            <a:lvl8pPr indent="0" lvl="7" rtl="0">
              <a:spcBef>
                <a:spcPts val="0"/>
              </a:spcBef>
              <a:buSzPts val="1400"/>
              <a:buNone/>
              <a:defRPr sz="1800"/>
            </a:lvl8pPr>
            <a:lvl9pPr indent="0" lvl="8" rtl="0">
              <a:spcBef>
                <a:spcPts val="0"/>
              </a:spcBef>
              <a:buSzPts val="1400"/>
              <a:buNone/>
              <a:defRPr sz="1800"/>
            </a:lvl9pPr>
          </a:lstStyle>
          <a:p/>
        </p:txBody>
      </p:sp>
      <p:sp>
        <p:nvSpPr>
          <p:cNvPr id="249" name="Shape 249"/>
          <p:cNvSpPr txBox="1"/>
          <p:nvPr>
            <p:ph idx="1" type="body"/>
          </p:nvPr>
        </p:nvSpPr>
        <p:spPr>
          <a:xfrm>
            <a:off x="366713" y="1074737"/>
            <a:ext cx="8410499" cy="3383099"/>
          </a:xfrm>
          <a:prstGeom prst="rect">
            <a:avLst/>
          </a:prstGeom>
          <a:noFill/>
          <a:ln>
            <a:noFill/>
          </a:ln>
        </p:spPr>
        <p:txBody>
          <a:bodyPr anchorCtr="0" anchor="t" bIns="91425" lIns="91425" rIns="91425" wrap="square" tIns="91425"/>
          <a:lstStyle>
            <a:lvl1pPr indent="88900" lvl="0" marL="0" marR="0" rtl="0" algn="l">
              <a:lnSpc>
                <a:spcPct val="100000"/>
              </a:lnSpc>
              <a:spcBef>
                <a:spcPts val="1200"/>
              </a:spcBef>
              <a:spcAft>
                <a:spcPts val="0"/>
              </a:spcAft>
              <a:buClr>
                <a:schemeClr val="accent1"/>
              </a:buClr>
              <a:buSzPts val="1400"/>
              <a:buFont typeface="Noto Sans Symbols"/>
              <a:buChar char="•"/>
              <a:defRPr b="0" i="0" sz="1400" u="none" cap="none" strike="noStrike">
                <a:solidFill>
                  <a:srgbClr val="000000"/>
                </a:solidFill>
                <a:latin typeface="Arial"/>
                <a:ea typeface="Arial"/>
                <a:cs typeface="Arial"/>
                <a:sym typeface="Arial"/>
              </a:defRPr>
            </a:lvl1pPr>
            <a:lvl2pPr indent="88900" lvl="1" marL="457200" marR="0" rtl="0" algn="l">
              <a:lnSpc>
                <a:spcPct val="100000"/>
              </a:lnSpc>
              <a:spcBef>
                <a:spcPts val="300"/>
              </a:spcBef>
              <a:spcAft>
                <a:spcPts val="0"/>
              </a:spcAft>
              <a:buClr>
                <a:schemeClr val="accent1"/>
              </a:buClr>
              <a:buSzPts val="1400"/>
              <a:buFont typeface="Verdana"/>
              <a:buChar char="–"/>
              <a:defRPr b="0" i="0" sz="1400" u="none" cap="none" strike="noStrike">
                <a:solidFill>
                  <a:srgbClr val="000000"/>
                </a:solidFill>
                <a:latin typeface="Arial"/>
                <a:ea typeface="Arial"/>
                <a:cs typeface="Arial"/>
                <a:sym typeface="Arial"/>
              </a:defRPr>
            </a:lvl2pPr>
            <a:lvl3pPr indent="88900" lvl="2" marL="914400" marR="0" rtl="0" algn="l">
              <a:lnSpc>
                <a:spcPct val="100000"/>
              </a:lnSpc>
              <a:spcBef>
                <a:spcPts val="300"/>
              </a:spcBef>
              <a:spcAft>
                <a:spcPts val="0"/>
              </a:spcAft>
              <a:buClr>
                <a:schemeClr val="accent1"/>
              </a:buClr>
              <a:buSzPts val="1400"/>
              <a:buFont typeface="Verdana"/>
              <a:buChar char="▪"/>
              <a:defRPr b="0" i="0" sz="1400" u="none" cap="none" strike="noStrike">
                <a:solidFill>
                  <a:srgbClr val="000000"/>
                </a:solidFill>
                <a:latin typeface="Arial"/>
                <a:ea typeface="Arial"/>
                <a:cs typeface="Arial"/>
                <a:sym typeface="Arial"/>
              </a:defRPr>
            </a:lvl3pPr>
            <a:lvl4pPr indent="-122236" lvl="3" marL="1658936" marR="0" rtl="0" algn="l">
              <a:lnSpc>
                <a:spcPct val="100000"/>
              </a:lnSpc>
              <a:spcBef>
                <a:spcPts val="300"/>
              </a:spcBef>
              <a:spcAft>
                <a:spcPts val="0"/>
              </a:spcAft>
              <a:buClr>
                <a:schemeClr val="accent1"/>
              </a:buClr>
              <a:buSzPts val="1400"/>
              <a:buFont typeface="Verdana"/>
              <a:buChar char="—"/>
              <a:defRPr b="0" i="0" sz="1400" u="none" cap="none" strike="noStrike">
                <a:solidFill>
                  <a:srgbClr val="000000"/>
                </a:solidFill>
                <a:latin typeface="Arial"/>
                <a:ea typeface="Arial"/>
                <a:cs typeface="Arial"/>
                <a:sym typeface="Arial"/>
              </a:defRPr>
            </a:lvl4pPr>
            <a:lvl5pPr indent="88900" lvl="4" marL="1828800" marR="0" rtl="0" algn="l">
              <a:lnSpc>
                <a:spcPct val="100000"/>
              </a:lnSpc>
              <a:spcBef>
                <a:spcPts val="300"/>
              </a:spcBef>
              <a:spcAft>
                <a:spcPts val="0"/>
              </a:spcAft>
              <a:buClr>
                <a:schemeClr val="accent1"/>
              </a:buClr>
              <a:buSzPts val="1400"/>
              <a:buFont typeface="Verdana"/>
              <a:buChar char="»"/>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
    <p:spTree>
      <p:nvGrpSpPr>
        <p:cNvPr id="28" name="Shape 28"/>
        <p:cNvGrpSpPr/>
        <p:nvPr/>
      </p:nvGrpSpPr>
      <p:grpSpPr>
        <a:xfrm>
          <a:off x="0" y="0"/>
          <a:ext cx="0" cy="0"/>
          <a:chOff x="0" y="0"/>
          <a:chExt cx="0" cy="0"/>
        </a:xfrm>
      </p:grpSpPr>
      <p:sp>
        <p:nvSpPr>
          <p:cNvPr id="29" name="Shape 29"/>
          <p:cNvSpPr/>
          <p:nvPr/>
        </p:nvSpPr>
        <p:spPr>
          <a:xfrm>
            <a:off x="-89647" y="-27990"/>
            <a:ext cx="9259047" cy="5220256"/>
          </a:xfrm>
          <a:prstGeom prst="rect">
            <a:avLst/>
          </a:prstGeom>
          <a:solidFill>
            <a:schemeClr val="accent1"/>
          </a:solidFill>
          <a:ln cap="flat" cmpd="sng" w="25400">
            <a:solidFill>
              <a:srgbClr val="0D645B"/>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pic>
        <p:nvPicPr>
          <p:cNvPr descr="PivLogo_White.png" id="30" name="Shape 30"/>
          <p:cNvPicPr preferRelativeResize="0"/>
          <p:nvPr/>
        </p:nvPicPr>
        <p:blipFill rotWithShape="1">
          <a:blip r:embed="rId2">
            <a:alphaModFix/>
          </a:blip>
          <a:srcRect b="0" l="0" r="0" t="0"/>
          <a:stretch/>
        </p:blipFill>
        <p:spPr>
          <a:xfrm>
            <a:off x="7401984" y="366152"/>
            <a:ext cx="1364191" cy="309289"/>
          </a:xfrm>
          <a:prstGeom prst="rect">
            <a:avLst/>
          </a:prstGeom>
          <a:noFill/>
          <a:ln>
            <a:noFill/>
          </a:ln>
        </p:spPr>
      </p:pic>
      <p:sp>
        <p:nvSpPr>
          <p:cNvPr id="31" name="Shape 31"/>
          <p:cNvSpPr txBox="1"/>
          <p:nvPr>
            <p:ph type="ctrTitle"/>
          </p:nvPr>
        </p:nvSpPr>
        <p:spPr>
          <a:xfrm>
            <a:off x="1134021" y="2005054"/>
            <a:ext cx="6530788" cy="1147664"/>
          </a:xfrm>
          <a:prstGeom prst="rect">
            <a:avLst/>
          </a:prstGeom>
          <a:noFill/>
          <a:ln>
            <a:noFill/>
          </a:ln>
        </p:spPr>
        <p:txBody>
          <a:bodyPr anchorCtr="0" anchor="ctr" bIns="91425" lIns="91425" rIns="91425" wrap="square" tIns="91425"/>
          <a:lstStyle>
            <a:lvl1pPr indent="0" lvl="0" marL="0" marR="0" rtl="0" algn="l">
              <a:lnSpc>
                <a:spcPct val="80000"/>
              </a:lnSpc>
              <a:spcBef>
                <a:spcPts val="0"/>
              </a:spcBef>
              <a:spcAft>
                <a:spcPts val="500"/>
              </a:spcAft>
              <a:buClr>
                <a:srgbClr val="FFFFFF"/>
              </a:buClr>
              <a:buSzPts val="1400"/>
              <a:buFont typeface="Source Sans Pro"/>
              <a:buNone/>
              <a:defRPr b="1" i="0" sz="4800" u="none" cap="none" strike="noStrike">
                <a:solidFill>
                  <a:srgbClr val="FFFFFF"/>
                </a:solidFill>
                <a:latin typeface="Source Sans Pro"/>
                <a:ea typeface="Source Sans Pro"/>
                <a:cs typeface="Source Sans Pro"/>
                <a:sym typeface="Source Sans Pro"/>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32" name="Shape 32"/>
          <p:cNvSpPr txBox="1"/>
          <p:nvPr>
            <p:ph idx="1" type="subTitle"/>
          </p:nvPr>
        </p:nvSpPr>
        <p:spPr>
          <a:xfrm>
            <a:off x="1134021" y="1586264"/>
            <a:ext cx="6110923" cy="314872"/>
          </a:xfrm>
          <a:prstGeom prst="rect">
            <a:avLst/>
          </a:prstGeom>
          <a:noFill/>
          <a:ln>
            <a:noFill/>
          </a:ln>
        </p:spPr>
        <p:txBody>
          <a:bodyPr anchorCtr="0" anchor="t" bIns="91425" lIns="91425" rIns="91425" wrap="square" tIns="91425"/>
          <a:lstStyle>
            <a:lvl1pPr indent="0" lvl="0" marL="0" marR="0" rtl="0" algn="l">
              <a:spcBef>
                <a:spcPts val="320"/>
              </a:spcBef>
              <a:buClr>
                <a:schemeClr val="dk1"/>
              </a:buClr>
              <a:buSzPts val="2800"/>
              <a:buFont typeface="Arial"/>
              <a:buNone/>
              <a:defRPr b="0" i="0" sz="1600" u="none" cap="none" strike="noStrike">
                <a:solidFill>
                  <a:schemeClr val="dk1"/>
                </a:solidFill>
                <a:latin typeface="Source Sans Pro"/>
                <a:ea typeface="Source Sans Pro"/>
                <a:cs typeface="Source Sans Pro"/>
                <a:sym typeface="Source Sans Pro"/>
              </a:defRPr>
            </a:lvl1pPr>
            <a:lvl2pPr indent="0" lvl="1" marL="457200" marR="0" rtl="0" algn="ctr">
              <a:spcBef>
                <a:spcPts val="480"/>
              </a:spcBef>
              <a:buClr>
                <a:srgbClr val="8B8B8B"/>
              </a:buClr>
              <a:buSzPts val="2400"/>
              <a:buFont typeface="Arial"/>
              <a:buNone/>
              <a:defRPr b="0" i="0" sz="2400" u="none" cap="none" strike="noStrike">
                <a:solidFill>
                  <a:srgbClr val="8B8B8B"/>
                </a:solidFill>
                <a:latin typeface="Source Sans Pro"/>
                <a:ea typeface="Source Sans Pro"/>
                <a:cs typeface="Source Sans Pro"/>
                <a:sym typeface="Source Sans Pro"/>
              </a:defRPr>
            </a:lvl2pPr>
            <a:lvl3pPr indent="0" lvl="2" marL="914400" marR="0" rtl="0" algn="ctr">
              <a:spcBef>
                <a:spcPts val="400"/>
              </a:spcBef>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3pPr>
            <a:lvl4pPr indent="0" lvl="3" marL="1371600" marR="0" rtl="0" algn="ctr">
              <a:spcBef>
                <a:spcPts val="360"/>
              </a:spcBef>
              <a:buClr>
                <a:srgbClr val="8B8B8B"/>
              </a:buClr>
              <a:buSzPts val="1800"/>
              <a:buFont typeface="Arial"/>
              <a:buNone/>
              <a:defRPr b="0" i="0" sz="1800" u="none" cap="none" strike="noStrike">
                <a:solidFill>
                  <a:srgbClr val="8B8B8B"/>
                </a:solidFill>
                <a:latin typeface="Source Sans Pro"/>
                <a:ea typeface="Source Sans Pro"/>
                <a:cs typeface="Source Sans Pro"/>
                <a:sym typeface="Source Sans Pro"/>
              </a:defRPr>
            </a:lvl4pPr>
            <a:lvl5pPr indent="0" lvl="4" marL="1828800" marR="0" rtl="0" algn="ctr">
              <a:spcBef>
                <a:spcPts val="360"/>
              </a:spcBef>
              <a:buClr>
                <a:srgbClr val="8B8B8B"/>
              </a:buClr>
              <a:buSzPts val="1800"/>
              <a:buFont typeface="Arial"/>
              <a:buNone/>
              <a:defRPr b="0" i="0" sz="1800" u="none" cap="none" strike="noStrike">
                <a:solidFill>
                  <a:srgbClr val="8B8B8B"/>
                </a:solidFill>
                <a:latin typeface="Source Sans Pro"/>
                <a:ea typeface="Source Sans Pro"/>
                <a:cs typeface="Source Sans Pro"/>
                <a:sym typeface="Source Sans Pro"/>
              </a:defRPr>
            </a:lvl5pPr>
            <a:lvl6pPr indent="0" lvl="5" marL="2286000" marR="0" rtl="0" algn="ctr">
              <a:spcBef>
                <a:spcPts val="400"/>
              </a:spcBef>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6pPr>
            <a:lvl7pPr indent="0" lvl="6" marL="2743200" marR="0" rtl="0" algn="ctr">
              <a:spcBef>
                <a:spcPts val="400"/>
              </a:spcBef>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7pPr>
            <a:lvl8pPr indent="0" lvl="7" marL="3200400" marR="0" rtl="0" algn="ctr">
              <a:spcBef>
                <a:spcPts val="400"/>
              </a:spcBef>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8pPr>
            <a:lvl9pPr indent="0" lvl="8" marL="3657600" marR="0" rtl="0" algn="ctr">
              <a:spcBef>
                <a:spcPts val="400"/>
              </a:spcBef>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9pPr>
          </a:lstStyle>
          <a:p/>
        </p:txBody>
      </p:sp>
      <p:sp>
        <p:nvSpPr>
          <p:cNvPr id="33" name="Shape 33"/>
          <p:cNvSpPr txBox="1"/>
          <p:nvPr>
            <p:ph idx="2" type="body"/>
          </p:nvPr>
        </p:nvSpPr>
        <p:spPr>
          <a:xfrm>
            <a:off x="1134021" y="3315823"/>
            <a:ext cx="7881472" cy="345129"/>
          </a:xfrm>
          <a:prstGeom prst="rect">
            <a:avLst/>
          </a:prstGeom>
          <a:noFill/>
          <a:ln>
            <a:noFill/>
          </a:ln>
        </p:spPr>
        <p:txBody>
          <a:bodyPr anchorCtr="0" anchor="t" bIns="91425" lIns="91425" rIns="91425" wrap="square" tIns="91425"/>
          <a:lstStyle>
            <a:lvl1pPr indent="0" lvl="0" marL="0" marR="0" rtl="0" algn="l">
              <a:spcBef>
                <a:spcPts val="280"/>
              </a:spcBef>
              <a:buClr>
                <a:schemeClr val="accent5"/>
              </a:buClr>
              <a:buSzPts val="2800"/>
              <a:buFont typeface="Arial"/>
              <a:buNone/>
              <a:defRPr b="0" i="0" sz="1400" u="none" cap="none" strike="noStrike">
                <a:solidFill>
                  <a:schemeClr val="accent5"/>
                </a:solidFill>
                <a:latin typeface="Source Sans Pro"/>
                <a:ea typeface="Source Sans Pro"/>
                <a:cs typeface="Source Sans Pro"/>
                <a:sym typeface="Source Sans Pro"/>
              </a:defRPr>
            </a:lvl1pPr>
            <a:lvl2pPr indent="-133350" lvl="1" marL="742950" marR="0" rtl="0" algn="l">
              <a:spcBef>
                <a:spcPts val="480"/>
              </a:spcBef>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0" lvl="2" marL="914400" marR="0" rtl="0" algn="l">
              <a:spcBef>
                <a:spcPts val="400"/>
              </a:spcBef>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0" lvl="3" marL="1371600" marR="0" rtl="0" algn="l">
              <a:spcBef>
                <a:spcPts val="360"/>
              </a:spcBef>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4pPr>
            <a:lvl5pPr indent="0" lvl="4" marL="1828800" marR="0" rtl="0" algn="l">
              <a:spcBef>
                <a:spcPts val="360"/>
              </a:spcBef>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ivotal Title Slide">
    <p:bg>
      <p:bgPr>
        <a:solidFill>
          <a:schemeClr val="accent1"/>
        </a:solidFill>
      </p:bgPr>
    </p:bg>
    <p:spTree>
      <p:nvGrpSpPr>
        <p:cNvPr id="250" name="Shape 250"/>
        <p:cNvGrpSpPr/>
        <p:nvPr/>
      </p:nvGrpSpPr>
      <p:grpSpPr>
        <a:xfrm>
          <a:off x="0" y="0"/>
          <a:ext cx="0" cy="0"/>
          <a:chOff x="0" y="0"/>
          <a:chExt cx="0" cy="0"/>
        </a:xfrm>
      </p:grpSpPr>
      <p:sp>
        <p:nvSpPr>
          <p:cNvPr id="251" name="Shape 251"/>
          <p:cNvSpPr/>
          <p:nvPr/>
        </p:nvSpPr>
        <p:spPr>
          <a:xfrm>
            <a:off x="0" y="0"/>
            <a:ext cx="9144000" cy="5143499"/>
          </a:xfrm>
          <a:prstGeom prst="rect">
            <a:avLst/>
          </a:prstGeom>
          <a:solidFill>
            <a:srgbClr val="000000"/>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Arial"/>
              <a:ea typeface="Arial"/>
              <a:cs typeface="Arial"/>
              <a:sym typeface="Arial"/>
            </a:endParaRPr>
          </a:p>
        </p:txBody>
      </p:sp>
      <p:sp>
        <p:nvSpPr>
          <p:cNvPr id="252" name="Shape 252"/>
          <p:cNvSpPr txBox="1"/>
          <p:nvPr/>
        </p:nvSpPr>
        <p:spPr>
          <a:xfrm>
            <a:off x="1701800" y="3094038"/>
            <a:ext cx="5689499" cy="446099"/>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rgbClr val="F27C3A"/>
              </a:buClr>
              <a:buFont typeface="Arial"/>
              <a:buNone/>
            </a:pPr>
            <a:r>
              <a:rPr b="0" i="0" lang="en-US" sz="2250" u="none" cap="none" strike="noStrike">
                <a:solidFill>
                  <a:srgbClr val="F27C3A"/>
                </a:solidFill>
                <a:latin typeface="Arial"/>
                <a:ea typeface="Arial"/>
                <a:cs typeface="Arial"/>
                <a:sym typeface="Arial"/>
              </a:rPr>
              <a:t>BUILT FOR THE </a:t>
            </a:r>
            <a:r>
              <a:rPr b="0" i="0" lang="en-US" sz="2250" u="none" cap="none" strike="noStrike">
                <a:solidFill>
                  <a:srgbClr val="3EA7BC"/>
                </a:solidFill>
                <a:latin typeface="Arial"/>
                <a:ea typeface="Arial"/>
                <a:cs typeface="Arial"/>
                <a:sym typeface="Arial"/>
              </a:rPr>
              <a:t>SPEED OF BUSINESS</a:t>
            </a:r>
          </a:p>
        </p:txBody>
      </p:sp>
      <p:pic>
        <p:nvPicPr>
          <p:cNvPr id="253" name="Shape 253"/>
          <p:cNvPicPr preferRelativeResize="0"/>
          <p:nvPr/>
        </p:nvPicPr>
        <p:blipFill rotWithShape="1">
          <a:blip r:embed="rId2">
            <a:alphaModFix/>
          </a:blip>
          <a:srcRect b="0" l="0" r="5547" t="0"/>
          <a:stretch/>
        </p:blipFill>
        <p:spPr>
          <a:xfrm>
            <a:off x="1973263" y="1658938"/>
            <a:ext cx="5189399" cy="1260599"/>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
    <p:spTree>
      <p:nvGrpSpPr>
        <p:cNvPr id="254" name="Shape 254"/>
        <p:cNvGrpSpPr/>
        <p:nvPr/>
      </p:nvGrpSpPr>
      <p:grpSpPr>
        <a:xfrm>
          <a:off x="0" y="0"/>
          <a:ext cx="0" cy="0"/>
          <a:chOff x="0" y="0"/>
          <a:chExt cx="0" cy="0"/>
        </a:xfrm>
      </p:grpSpPr>
      <p:sp>
        <p:nvSpPr>
          <p:cNvPr id="255" name="Shape 255"/>
          <p:cNvSpPr/>
          <p:nvPr/>
        </p:nvSpPr>
        <p:spPr>
          <a:xfrm>
            <a:off x="0" y="4629150"/>
            <a:ext cx="9144000" cy="385800"/>
          </a:xfrm>
          <a:prstGeom prst="rect">
            <a:avLst/>
          </a:prstGeom>
          <a:solidFill>
            <a:srgbClr val="00786E"/>
          </a:soli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t/>
            </a:r>
            <a:endParaRPr b="0" i="0" sz="1800" u="none" cap="none" strike="noStrike">
              <a:solidFill>
                <a:srgbClr val="FFFFFF"/>
              </a:solidFill>
              <a:latin typeface="Arial"/>
              <a:ea typeface="Arial"/>
              <a:cs typeface="Arial"/>
              <a:sym typeface="Arial"/>
            </a:endParaRPr>
          </a:p>
        </p:txBody>
      </p:sp>
      <p:sp>
        <p:nvSpPr>
          <p:cNvPr id="256" name="Shape 256"/>
          <p:cNvSpPr txBox="1"/>
          <p:nvPr/>
        </p:nvSpPr>
        <p:spPr>
          <a:xfrm flipH="1">
            <a:off x="8553450" y="5021262"/>
            <a:ext cx="533399" cy="123899"/>
          </a:xfrm>
          <a:prstGeom prst="rect">
            <a:avLst/>
          </a:prstGeom>
          <a:noFill/>
          <a:ln>
            <a:noFill/>
          </a:ln>
        </p:spPr>
        <p:txBody>
          <a:bodyPr anchorCtr="0" anchor="t" bIns="0" lIns="0" rIns="0" wrap="square" tIns="0">
            <a:noAutofit/>
          </a:bodyPr>
          <a:lstStyle/>
          <a:p>
            <a:pPr indent="0" lvl="0" marL="0" marR="0" rtl="0" algn="r">
              <a:lnSpc>
                <a:spcPct val="100000"/>
              </a:lnSpc>
              <a:spcBef>
                <a:spcPts val="0"/>
              </a:spcBef>
              <a:spcAft>
                <a:spcPts val="0"/>
              </a:spcAft>
              <a:buClr>
                <a:srgbClr val="7F7F7F"/>
              </a:buClr>
              <a:buFont typeface="Arial"/>
              <a:buNone/>
            </a:pPr>
            <a:fld id="{00000000-1234-1234-1234-123412341234}" type="slidenum">
              <a:rPr b="0" i="0" lang="en-US" sz="800" u="none" cap="none" strike="noStrike">
                <a:solidFill>
                  <a:srgbClr val="7F7F7F"/>
                </a:solidFill>
                <a:latin typeface="Arial"/>
                <a:ea typeface="Arial"/>
                <a:cs typeface="Arial"/>
                <a:sym typeface="Arial"/>
              </a:rPr>
              <a:t>‹#›</a:t>
            </a:fld>
          </a:p>
        </p:txBody>
      </p:sp>
      <p:sp>
        <p:nvSpPr>
          <p:cNvPr id="257" name="Shape 257"/>
          <p:cNvSpPr txBox="1"/>
          <p:nvPr/>
        </p:nvSpPr>
        <p:spPr>
          <a:xfrm>
            <a:off x="366712" y="5018087"/>
            <a:ext cx="2274900" cy="99900"/>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rgbClr val="7F7F7F"/>
              </a:buClr>
              <a:buFont typeface="Arial"/>
              <a:buNone/>
            </a:pPr>
            <a:r>
              <a:rPr b="0" i="0" lang="en-US" sz="600" u="none" cap="none" strike="noStrike">
                <a:solidFill>
                  <a:srgbClr val="7F7F7F"/>
                </a:solidFill>
                <a:latin typeface="Arial"/>
                <a:ea typeface="Arial"/>
                <a:cs typeface="Arial"/>
                <a:sym typeface="Arial"/>
              </a:rPr>
              <a:t>© Copyright 2013 Pivotal. All rights reserved.</a:t>
            </a:r>
          </a:p>
        </p:txBody>
      </p:sp>
      <p:pic>
        <p:nvPicPr>
          <p:cNvPr id="258" name="Shape 258"/>
          <p:cNvPicPr preferRelativeResize="0"/>
          <p:nvPr/>
        </p:nvPicPr>
        <p:blipFill rotWithShape="1">
          <a:blip r:embed="rId2">
            <a:alphaModFix/>
          </a:blip>
          <a:srcRect b="0" l="0" r="0" t="0"/>
          <a:stretch/>
        </p:blipFill>
        <p:spPr>
          <a:xfrm>
            <a:off x="7942263" y="4713287"/>
            <a:ext cx="957299" cy="220800"/>
          </a:xfrm>
          <a:prstGeom prst="rect">
            <a:avLst/>
          </a:prstGeom>
          <a:noFill/>
          <a:ln>
            <a:noFill/>
          </a:ln>
        </p:spPr>
      </p:pic>
      <p:sp>
        <p:nvSpPr>
          <p:cNvPr id="259" name="Shape 259"/>
          <p:cNvSpPr txBox="1"/>
          <p:nvPr>
            <p:ph type="ctrTitle"/>
          </p:nvPr>
        </p:nvSpPr>
        <p:spPr>
          <a:xfrm>
            <a:off x="890587" y="1312907"/>
            <a:ext cx="4384200" cy="1006500"/>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457200" marR="0" rtl="0" algn="l">
              <a:spcBef>
                <a:spcPts val="0"/>
              </a:spcBef>
              <a:spcAft>
                <a:spcPts val="0"/>
              </a:spcAft>
              <a:buSzPts val="1400"/>
              <a:buNone/>
              <a:defRPr sz="1800"/>
            </a:lvl6pPr>
            <a:lvl7pPr indent="0" lvl="6" marL="914400" marR="0" rtl="0" algn="l">
              <a:spcBef>
                <a:spcPts val="0"/>
              </a:spcBef>
              <a:spcAft>
                <a:spcPts val="0"/>
              </a:spcAft>
              <a:buSzPts val="1400"/>
              <a:buNone/>
              <a:defRPr sz="1800"/>
            </a:lvl7pPr>
            <a:lvl8pPr indent="0" lvl="7" marL="1371600" marR="0" rtl="0" algn="l">
              <a:spcBef>
                <a:spcPts val="0"/>
              </a:spcBef>
              <a:spcAft>
                <a:spcPts val="0"/>
              </a:spcAft>
              <a:buSzPts val="1400"/>
              <a:buNone/>
              <a:defRPr sz="1800"/>
            </a:lvl8pPr>
            <a:lvl9pPr indent="0" lvl="8" marL="1828800" marR="0" rtl="0" algn="l">
              <a:spcBef>
                <a:spcPts val="0"/>
              </a:spcBef>
              <a:spcAft>
                <a:spcPts val="0"/>
              </a:spcAft>
              <a:buSzPts val="1400"/>
              <a:buNone/>
              <a:defRPr sz="1800"/>
            </a:lvl9pPr>
          </a:lstStyle>
          <a:p/>
        </p:txBody>
      </p:sp>
      <p:sp>
        <p:nvSpPr>
          <p:cNvPr id="260" name="Shape 260"/>
          <p:cNvSpPr txBox="1"/>
          <p:nvPr>
            <p:ph idx="1" type="subTitle"/>
          </p:nvPr>
        </p:nvSpPr>
        <p:spPr>
          <a:xfrm>
            <a:off x="890587" y="2633383"/>
            <a:ext cx="6048299" cy="3692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2C95DD"/>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ctr">
              <a:lnSpc>
                <a:spcPct val="100000"/>
              </a:lnSpc>
              <a:spcBef>
                <a:spcPts val="480"/>
              </a:spcBef>
              <a:spcAft>
                <a:spcPts val="0"/>
              </a:spcAft>
              <a:buClr>
                <a:srgbClr val="2C95DD"/>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ctr">
              <a:lnSpc>
                <a:spcPct val="100000"/>
              </a:lnSpc>
              <a:spcBef>
                <a:spcPts val="400"/>
              </a:spcBef>
              <a:spcAft>
                <a:spcPts val="0"/>
              </a:spcAft>
              <a:buClr>
                <a:srgbClr val="2C95DD"/>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ctr">
              <a:lnSpc>
                <a:spcPct val="100000"/>
              </a:lnSpc>
              <a:spcBef>
                <a:spcPts val="360"/>
              </a:spcBef>
              <a:spcAft>
                <a:spcPts val="0"/>
              </a:spcAft>
              <a:buClr>
                <a:srgbClr val="2C95DD"/>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ctr">
              <a:lnSpc>
                <a:spcPct val="100000"/>
              </a:lnSpc>
              <a:spcBef>
                <a:spcPts val="360"/>
              </a:spcBef>
              <a:spcAft>
                <a:spcPts val="0"/>
              </a:spcAft>
              <a:buClr>
                <a:srgbClr val="2C95DD"/>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ctr">
              <a:lnSpc>
                <a:spcPct val="100000"/>
              </a:lnSpc>
              <a:spcBef>
                <a:spcPts val="400"/>
              </a:spcBef>
              <a:spcAft>
                <a:spcPts val="0"/>
              </a:spcAft>
              <a:buClr>
                <a:srgbClr val="ACACAC"/>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ctr">
              <a:lnSpc>
                <a:spcPct val="100000"/>
              </a:lnSpc>
              <a:spcBef>
                <a:spcPts val="400"/>
              </a:spcBef>
              <a:spcAft>
                <a:spcPts val="0"/>
              </a:spcAft>
              <a:buClr>
                <a:srgbClr val="ACACAC"/>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ctr">
              <a:lnSpc>
                <a:spcPct val="100000"/>
              </a:lnSpc>
              <a:spcBef>
                <a:spcPts val="400"/>
              </a:spcBef>
              <a:spcAft>
                <a:spcPts val="0"/>
              </a:spcAft>
              <a:buClr>
                <a:srgbClr val="ACACAC"/>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ctr">
              <a:lnSpc>
                <a:spcPct val="100000"/>
              </a:lnSpc>
              <a:spcBef>
                <a:spcPts val="400"/>
              </a:spcBef>
              <a:spcAft>
                <a:spcPts val="0"/>
              </a:spcAft>
              <a:buClr>
                <a:srgbClr val="ACACAC"/>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1" name="Shape 261"/>
          <p:cNvSpPr txBox="1"/>
          <p:nvPr>
            <p:ph idx="2" type="body"/>
          </p:nvPr>
        </p:nvSpPr>
        <p:spPr>
          <a:xfrm>
            <a:off x="908582" y="3710101"/>
            <a:ext cx="5026500" cy="2768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Divider">
    <p:spTree>
      <p:nvGrpSpPr>
        <p:cNvPr id="262" name="Shape 262"/>
        <p:cNvGrpSpPr/>
        <p:nvPr/>
      </p:nvGrpSpPr>
      <p:grpSpPr>
        <a:xfrm>
          <a:off x="0" y="0"/>
          <a:ext cx="0" cy="0"/>
          <a:chOff x="0" y="0"/>
          <a:chExt cx="0" cy="0"/>
        </a:xfrm>
      </p:grpSpPr>
      <p:sp>
        <p:nvSpPr>
          <p:cNvPr id="263" name="Shape 263"/>
          <p:cNvSpPr/>
          <p:nvPr/>
        </p:nvSpPr>
        <p:spPr>
          <a:xfrm>
            <a:off x="0" y="0"/>
            <a:ext cx="9144000" cy="5143499"/>
          </a:xfrm>
          <a:prstGeom prst="rect">
            <a:avLst/>
          </a:prstGeom>
          <a:solidFill>
            <a:srgbClr val="000000"/>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Arial"/>
              <a:ea typeface="Arial"/>
              <a:cs typeface="Arial"/>
              <a:sym typeface="Arial"/>
            </a:endParaRPr>
          </a:p>
        </p:txBody>
      </p:sp>
      <p:sp>
        <p:nvSpPr>
          <p:cNvPr id="264" name="Shape 264"/>
          <p:cNvSpPr/>
          <p:nvPr/>
        </p:nvSpPr>
        <p:spPr>
          <a:xfrm>
            <a:off x="0" y="4629150"/>
            <a:ext cx="9144000" cy="385800"/>
          </a:xfrm>
          <a:prstGeom prst="rect">
            <a:avLst/>
          </a:prstGeom>
          <a:solidFill>
            <a:srgbClr val="00685D"/>
          </a:soli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t/>
            </a:r>
            <a:endParaRPr b="0" i="0" sz="1800" u="none" cap="none" strike="noStrike">
              <a:solidFill>
                <a:srgbClr val="FFFFFF"/>
              </a:solidFill>
              <a:latin typeface="Arial"/>
              <a:ea typeface="Arial"/>
              <a:cs typeface="Arial"/>
              <a:sym typeface="Arial"/>
            </a:endParaRPr>
          </a:p>
        </p:txBody>
      </p:sp>
      <p:sp>
        <p:nvSpPr>
          <p:cNvPr id="265" name="Shape 265"/>
          <p:cNvSpPr txBox="1"/>
          <p:nvPr/>
        </p:nvSpPr>
        <p:spPr>
          <a:xfrm flipH="1">
            <a:off x="8553450" y="5021262"/>
            <a:ext cx="533399" cy="123899"/>
          </a:xfrm>
          <a:prstGeom prst="rect">
            <a:avLst/>
          </a:prstGeom>
          <a:noFill/>
          <a:ln>
            <a:noFill/>
          </a:ln>
        </p:spPr>
        <p:txBody>
          <a:bodyPr anchorCtr="0" anchor="t" bIns="0" lIns="0" rIns="0" wrap="square" tIns="0">
            <a:noAutofit/>
          </a:bodyPr>
          <a:lstStyle/>
          <a:p>
            <a:pPr indent="0" lvl="0" marL="0" marR="0" rtl="0" algn="r">
              <a:lnSpc>
                <a:spcPct val="100000"/>
              </a:lnSpc>
              <a:spcBef>
                <a:spcPts val="0"/>
              </a:spcBef>
              <a:spcAft>
                <a:spcPts val="0"/>
              </a:spcAft>
              <a:buClr>
                <a:srgbClr val="7F7F7F"/>
              </a:buClr>
              <a:buFont typeface="Arial"/>
              <a:buNone/>
            </a:pPr>
            <a:fld id="{00000000-1234-1234-1234-123412341234}" type="slidenum">
              <a:rPr b="0" i="0" lang="en-US" sz="800" u="none" cap="none" strike="noStrike">
                <a:solidFill>
                  <a:srgbClr val="7F7F7F"/>
                </a:solidFill>
                <a:latin typeface="Arial"/>
                <a:ea typeface="Arial"/>
                <a:cs typeface="Arial"/>
                <a:sym typeface="Arial"/>
              </a:rPr>
              <a:t>‹#›</a:t>
            </a:fld>
          </a:p>
        </p:txBody>
      </p:sp>
      <p:sp>
        <p:nvSpPr>
          <p:cNvPr id="266" name="Shape 266"/>
          <p:cNvSpPr txBox="1"/>
          <p:nvPr/>
        </p:nvSpPr>
        <p:spPr>
          <a:xfrm>
            <a:off x="366712" y="5018087"/>
            <a:ext cx="2274900" cy="99900"/>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rgbClr val="7F7F7F"/>
              </a:buClr>
              <a:buFont typeface="Arial"/>
              <a:buNone/>
            </a:pPr>
            <a:r>
              <a:rPr b="0" i="0" lang="en-US" sz="600" u="none" cap="none" strike="noStrike">
                <a:solidFill>
                  <a:srgbClr val="7F7F7F"/>
                </a:solidFill>
                <a:latin typeface="Arial"/>
                <a:ea typeface="Arial"/>
                <a:cs typeface="Arial"/>
                <a:sym typeface="Arial"/>
              </a:rPr>
              <a:t>© Copyright 2013 Pivotal. All rights reserved.</a:t>
            </a:r>
          </a:p>
        </p:txBody>
      </p:sp>
      <p:pic>
        <p:nvPicPr>
          <p:cNvPr id="267" name="Shape 267"/>
          <p:cNvPicPr preferRelativeResize="0"/>
          <p:nvPr/>
        </p:nvPicPr>
        <p:blipFill rotWithShape="1">
          <a:blip r:embed="rId2">
            <a:alphaModFix/>
          </a:blip>
          <a:srcRect b="0" l="0" r="0" t="0"/>
          <a:stretch/>
        </p:blipFill>
        <p:spPr>
          <a:xfrm>
            <a:off x="7942263" y="4713287"/>
            <a:ext cx="957299" cy="220800"/>
          </a:xfrm>
          <a:prstGeom prst="rect">
            <a:avLst/>
          </a:prstGeom>
          <a:noFill/>
          <a:ln>
            <a:noFill/>
          </a:ln>
        </p:spPr>
      </p:pic>
      <p:sp>
        <p:nvSpPr>
          <p:cNvPr id="268" name="Shape 268"/>
          <p:cNvSpPr txBox="1"/>
          <p:nvPr>
            <p:ph type="ctrTitle"/>
          </p:nvPr>
        </p:nvSpPr>
        <p:spPr>
          <a:xfrm>
            <a:off x="1017587" y="1739930"/>
            <a:ext cx="6048299" cy="620700"/>
          </a:xfrm>
          <a:prstGeom prst="rect">
            <a:avLst/>
          </a:prstGeom>
          <a:noFill/>
          <a:ln>
            <a:noFill/>
          </a:ln>
        </p:spPr>
        <p:txBody>
          <a:bodyPr anchorCtr="0" anchor="b" bIns="91425" lIns="91425" rIns="91425" wrap="square" tIns="91425"/>
          <a:lstStyle>
            <a:lvl1pPr indent="0" lvl="0" marL="0" marR="0" rtl="0" algn="l">
              <a:lnSpc>
                <a:spcPct val="90000"/>
              </a:lnSpc>
              <a:spcBef>
                <a:spcPts val="0"/>
              </a:spcBef>
              <a:spcAft>
                <a:spcPts val="0"/>
              </a:spcAft>
              <a:buClr>
                <a:schemeClr val="accent3"/>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SzPts val="1400"/>
              <a:buNone/>
              <a:defRPr sz="1800"/>
            </a:lvl3pPr>
            <a:lvl4pPr indent="0" lvl="3" marL="0" marR="0" rtl="0" algn="l">
              <a:spcBef>
                <a:spcPts val="0"/>
              </a:spcBef>
              <a:spcAft>
                <a:spcPts val="0"/>
              </a:spcAft>
              <a:buSzPts val="1400"/>
              <a:buNone/>
              <a:defRPr sz="1800"/>
            </a:lvl4pPr>
            <a:lvl5pPr indent="0" lvl="4" marL="0" marR="0" rtl="0" algn="l">
              <a:spcBef>
                <a:spcPts val="0"/>
              </a:spcBef>
              <a:spcAft>
                <a:spcPts val="0"/>
              </a:spcAft>
              <a:buSzPts val="1400"/>
              <a:buNone/>
              <a:defRPr sz="1800"/>
            </a:lvl5pPr>
            <a:lvl6pPr indent="0" lvl="5" marL="457200" marR="0" rtl="0" algn="l">
              <a:spcBef>
                <a:spcPts val="0"/>
              </a:spcBef>
              <a:spcAft>
                <a:spcPts val="0"/>
              </a:spcAft>
              <a:buSzPts val="1400"/>
              <a:buNone/>
              <a:defRPr sz="1800"/>
            </a:lvl6pPr>
            <a:lvl7pPr indent="0" lvl="6" marL="914400" marR="0" rtl="0" algn="l">
              <a:spcBef>
                <a:spcPts val="0"/>
              </a:spcBef>
              <a:spcAft>
                <a:spcPts val="0"/>
              </a:spcAft>
              <a:buSzPts val="1400"/>
              <a:buNone/>
              <a:defRPr sz="1800"/>
            </a:lvl7pPr>
            <a:lvl8pPr indent="0" lvl="7" marL="1371600" marR="0" rtl="0" algn="l">
              <a:spcBef>
                <a:spcPts val="0"/>
              </a:spcBef>
              <a:spcAft>
                <a:spcPts val="0"/>
              </a:spcAft>
              <a:buSzPts val="1400"/>
              <a:buNone/>
              <a:defRPr sz="1800"/>
            </a:lvl8pPr>
            <a:lvl9pPr indent="0" lvl="8" marL="1828800" marR="0" rtl="0" algn="l">
              <a:spcBef>
                <a:spcPts val="0"/>
              </a:spcBef>
              <a:spcAft>
                <a:spcPts val="0"/>
              </a:spcAft>
              <a:buSzPts val="1400"/>
              <a:buNone/>
              <a:defRPr sz="1800"/>
            </a:lvl9pPr>
          </a:lstStyle>
          <a:p/>
        </p:txBody>
      </p:sp>
      <p:sp>
        <p:nvSpPr>
          <p:cNvPr id="269" name="Shape 269"/>
          <p:cNvSpPr txBox="1"/>
          <p:nvPr>
            <p:ph idx="1" type="body"/>
          </p:nvPr>
        </p:nvSpPr>
        <p:spPr>
          <a:xfrm>
            <a:off x="1026053" y="2447127"/>
            <a:ext cx="6048299" cy="562800"/>
          </a:xfrm>
          <a:prstGeom prst="rect">
            <a:avLst/>
          </a:prstGeom>
          <a:noFill/>
          <a:ln>
            <a:noFill/>
          </a:ln>
        </p:spPr>
        <p:txBody>
          <a:bodyPr anchorCtr="0" anchor="t" bIns="91425" lIns="91425" rIns="91425" wrap="square" tIns="91425"/>
          <a:lstStyle>
            <a:lvl1pPr indent="0" lvl="0" marL="0" marR="0" rtl="0" algn="l">
              <a:lnSpc>
                <a:spcPct val="100000"/>
              </a:lnSpc>
              <a:spcBef>
                <a:spcPts val="1200"/>
              </a:spcBef>
              <a:spcAft>
                <a:spcPts val="0"/>
              </a:spcAft>
              <a:buClr>
                <a:srgbClr val="1C7B7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300"/>
              </a:spcBef>
              <a:spcAft>
                <a:spcPts val="0"/>
              </a:spcAft>
              <a:buClr>
                <a:srgbClr val="1C7B7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Title with Subtitle and Content">
    <p:spTree>
      <p:nvGrpSpPr>
        <p:cNvPr id="270" name="Shape 270"/>
        <p:cNvGrpSpPr/>
        <p:nvPr/>
      </p:nvGrpSpPr>
      <p:grpSpPr>
        <a:xfrm>
          <a:off x="0" y="0"/>
          <a:ext cx="0" cy="0"/>
          <a:chOff x="0" y="0"/>
          <a:chExt cx="0" cy="0"/>
        </a:xfrm>
      </p:grpSpPr>
      <p:sp>
        <p:nvSpPr>
          <p:cNvPr id="271" name="Shape 271"/>
          <p:cNvSpPr txBox="1"/>
          <p:nvPr>
            <p:ph idx="1" type="body"/>
          </p:nvPr>
        </p:nvSpPr>
        <p:spPr>
          <a:xfrm>
            <a:off x="366712" y="785812"/>
            <a:ext cx="8410499" cy="3462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2" name="Shape 272"/>
          <p:cNvSpPr txBox="1"/>
          <p:nvPr>
            <p:ph type="title"/>
          </p:nvPr>
        </p:nvSpPr>
        <p:spPr>
          <a:xfrm>
            <a:off x="366712" y="325437"/>
            <a:ext cx="8410499" cy="460500"/>
          </a:xfrm>
          <a:prstGeom prst="rect">
            <a:avLst/>
          </a:prstGeom>
          <a:noFill/>
          <a:ln>
            <a:noFill/>
          </a:ln>
        </p:spPr>
        <p:txBody>
          <a:bodyPr anchorCtr="0" anchor="t" bIns="91425" lIns="91425" rIns="91425" wrap="square" tIns="91425"/>
          <a:lstStyle>
            <a:lvl1pPr indent="0" lvl="0" marL="0" marR="0" rtl="0" algn="l">
              <a:lnSpc>
                <a:spcPct val="9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rtl="0">
              <a:spcBef>
                <a:spcPts val="0"/>
              </a:spcBef>
              <a:buSzPts val="1400"/>
              <a:buNone/>
              <a:defRPr sz="1800"/>
            </a:lvl3pPr>
            <a:lvl4pPr indent="0" lvl="3" rtl="0">
              <a:spcBef>
                <a:spcPts val="0"/>
              </a:spcBef>
              <a:buSzPts val="1400"/>
              <a:buNone/>
              <a:defRPr sz="1800"/>
            </a:lvl4pPr>
            <a:lvl5pPr indent="0" lvl="4" rtl="0">
              <a:spcBef>
                <a:spcPts val="0"/>
              </a:spcBef>
              <a:buSzPts val="1400"/>
              <a:buNone/>
              <a:defRPr sz="1800"/>
            </a:lvl5pPr>
            <a:lvl6pPr indent="0" lvl="5" rtl="0">
              <a:spcBef>
                <a:spcPts val="0"/>
              </a:spcBef>
              <a:buSzPts val="1400"/>
              <a:buNone/>
              <a:defRPr sz="1800"/>
            </a:lvl6pPr>
            <a:lvl7pPr indent="0" lvl="6" rtl="0">
              <a:spcBef>
                <a:spcPts val="0"/>
              </a:spcBef>
              <a:buSzPts val="1400"/>
              <a:buNone/>
              <a:defRPr sz="1800"/>
            </a:lvl7pPr>
            <a:lvl8pPr indent="0" lvl="7" rtl="0">
              <a:spcBef>
                <a:spcPts val="0"/>
              </a:spcBef>
              <a:buSzPts val="1400"/>
              <a:buNone/>
              <a:defRPr sz="1800"/>
            </a:lvl8pPr>
            <a:lvl9pPr indent="0" lvl="8" rtl="0">
              <a:spcBef>
                <a:spcPts val="0"/>
              </a:spcBef>
              <a:buSzPts val="1400"/>
              <a:buNone/>
              <a:defRPr sz="1800"/>
            </a:lvl9pPr>
          </a:lstStyle>
          <a:p/>
        </p:txBody>
      </p:sp>
      <p:sp>
        <p:nvSpPr>
          <p:cNvPr id="273" name="Shape 273"/>
          <p:cNvSpPr txBox="1"/>
          <p:nvPr>
            <p:ph idx="2" type="body"/>
          </p:nvPr>
        </p:nvSpPr>
        <p:spPr>
          <a:xfrm>
            <a:off x="366714" y="1419224"/>
            <a:ext cx="8410499" cy="3038399"/>
          </a:xfrm>
          <a:prstGeom prst="rect">
            <a:avLst/>
          </a:prstGeom>
          <a:noFill/>
          <a:ln>
            <a:noFill/>
          </a:ln>
        </p:spPr>
        <p:txBody>
          <a:bodyPr anchorCtr="0" anchor="t" bIns="91425" lIns="91425" rIns="91425" wrap="square" tIns="91425"/>
          <a:lstStyle>
            <a:lvl1pPr indent="88900" lvl="0" marL="0" marR="0" rtl="0" algn="l">
              <a:lnSpc>
                <a:spcPct val="100000"/>
              </a:lnSpc>
              <a:spcBef>
                <a:spcPts val="1200"/>
              </a:spcBef>
              <a:spcAft>
                <a:spcPts val="0"/>
              </a:spcAft>
              <a:buClr>
                <a:schemeClr val="lt1"/>
              </a:buClr>
              <a:buSzPts val="1400"/>
              <a:buFont typeface="Noto Sans Symbols"/>
              <a:buChar char="•"/>
              <a:defRPr b="0" i="0" sz="1400" u="none" cap="none" strike="noStrike">
                <a:solidFill>
                  <a:srgbClr val="000000"/>
                </a:solidFill>
                <a:latin typeface="Arial"/>
                <a:ea typeface="Arial"/>
                <a:cs typeface="Arial"/>
                <a:sym typeface="Arial"/>
              </a:defRPr>
            </a:lvl1pPr>
            <a:lvl2pPr indent="88900" lvl="1" marL="457200" marR="0" rtl="0" algn="l">
              <a:lnSpc>
                <a:spcPct val="100000"/>
              </a:lnSpc>
              <a:spcBef>
                <a:spcPts val="300"/>
              </a:spcBef>
              <a:spcAft>
                <a:spcPts val="0"/>
              </a:spcAft>
              <a:buClr>
                <a:schemeClr val="lt1"/>
              </a:buClr>
              <a:buSzPts val="1400"/>
              <a:buFont typeface="Verdana"/>
              <a:buChar char="–"/>
              <a:defRPr b="0" i="0" sz="1400" u="none" cap="none" strike="noStrike">
                <a:solidFill>
                  <a:srgbClr val="000000"/>
                </a:solidFill>
                <a:latin typeface="Arial"/>
                <a:ea typeface="Arial"/>
                <a:cs typeface="Arial"/>
                <a:sym typeface="Arial"/>
              </a:defRPr>
            </a:lvl2pPr>
            <a:lvl3pPr indent="88900" lvl="2" marL="914400" marR="0" rtl="0" algn="l">
              <a:lnSpc>
                <a:spcPct val="100000"/>
              </a:lnSpc>
              <a:spcBef>
                <a:spcPts val="300"/>
              </a:spcBef>
              <a:spcAft>
                <a:spcPts val="0"/>
              </a:spcAft>
              <a:buClr>
                <a:schemeClr val="lt1"/>
              </a:buClr>
              <a:buSzPts val="1400"/>
              <a:buFont typeface="Verdana"/>
              <a:buChar char="▪"/>
              <a:defRPr b="0" i="0" sz="1400" u="none" cap="none" strike="noStrike">
                <a:solidFill>
                  <a:srgbClr val="000000"/>
                </a:solidFill>
                <a:latin typeface="Arial"/>
                <a:ea typeface="Arial"/>
                <a:cs typeface="Arial"/>
                <a:sym typeface="Arial"/>
              </a:defRPr>
            </a:lvl3pPr>
            <a:lvl4pPr indent="-122236" lvl="3" marL="1658936" marR="0" rtl="0" algn="l">
              <a:lnSpc>
                <a:spcPct val="100000"/>
              </a:lnSpc>
              <a:spcBef>
                <a:spcPts val="300"/>
              </a:spcBef>
              <a:spcAft>
                <a:spcPts val="0"/>
              </a:spcAft>
              <a:buClr>
                <a:schemeClr val="lt1"/>
              </a:buClr>
              <a:buSzPts val="1400"/>
              <a:buFont typeface="Verdana"/>
              <a:buChar char="—"/>
              <a:defRPr b="0" i="0" sz="1400" u="none" cap="none" strike="noStrike">
                <a:solidFill>
                  <a:srgbClr val="000000"/>
                </a:solidFill>
                <a:latin typeface="Arial"/>
                <a:ea typeface="Arial"/>
                <a:cs typeface="Arial"/>
                <a:sym typeface="Arial"/>
              </a:defRPr>
            </a:lvl4pPr>
            <a:lvl5pPr indent="88900" lvl="4" marL="1828800" marR="0" rtl="0" algn="l">
              <a:lnSpc>
                <a:spcPct val="100000"/>
              </a:lnSpc>
              <a:spcBef>
                <a:spcPts val="300"/>
              </a:spcBef>
              <a:spcAft>
                <a:spcPts val="0"/>
              </a:spcAft>
              <a:buClr>
                <a:schemeClr val="lt1"/>
              </a:buClr>
              <a:buSzPts val="1400"/>
              <a:buFont typeface="Verdana"/>
              <a:buChar char="»"/>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with Subtitle Only">
    <p:spTree>
      <p:nvGrpSpPr>
        <p:cNvPr id="274" name="Shape 274"/>
        <p:cNvGrpSpPr/>
        <p:nvPr/>
      </p:nvGrpSpPr>
      <p:grpSpPr>
        <a:xfrm>
          <a:off x="0" y="0"/>
          <a:ext cx="0" cy="0"/>
          <a:chOff x="0" y="0"/>
          <a:chExt cx="0" cy="0"/>
        </a:xfrm>
      </p:grpSpPr>
      <p:sp>
        <p:nvSpPr>
          <p:cNvPr id="275" name="Shape 275"/>
          <p:cNvSpPr txBox="1"/>
          <p:nvPr>
            <p:ph idx="1" type="body"/>
          </p:nvPr>
        </p:nvSpPr>
        <p:spPr>
          <a:xfrm>
            <a:off x="366712" y="785812"/>
            <a:ext cx="8410499" cy="3462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6" name="Shape 276"/>
          <p:cNvSpPr txBox="1"/>
          <p:nvPr>
            <p:ph type="title"/>
          </p:nvPr>
        </p:nvSpPr>
        <p:spPr>
          <a:xfrm>
            <a:off x="366712" y="325437"/>
            <a:ext cx="8410499" cy="460500"/>
          </a:xfrm>
          <a:prstGeom prst="rect">
            <a:avLst/>
          </a:prstGeom>
          <a:noFill/>
          <a:ln>
            <a:noFill/>
          </a:ln>
        </p:spPr>
        <p:txBody>
          <a:bodyPr anchorCtr="0" anchor="t" bIns="91425" lIns="91425" rIns="91425" wrap="square" tIns="91425"/>
          <a:lstStyle>
            <a:lvl1pPr indent="0" lvl="0" marL="0" marR="0" rtl="0" algn="l">
              <a:lnSpc>
                <a:spcPct val="9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rtl="0">
              <a:spcBef>
                <a:spcPts val="0"/>
              </a:spcBef>
              <a:buSzPts val="1400"/>
              <a:buNone/>
              <a:defRPr sz="1800"/>
            </a:lvl3pPr>
            <a:lvl4pPr indent="0" lvl="3" rtl="0">
              <a:spcBef>
                <a:spcPts val="0"/>
              </a:spcBef>
              <a:buSzPts val="1400"/>
              <a:buNone/>
              <a:defRPr sz="1800"/>
            </a:lvl4pPr>
            <a:lvl5pPr indent="0" lvl="4" rtl="0">
              <a:spcBef>
                <a:spcPts val="0"/>
              </a:spcBef>
              <a:buSzPts val="1400"/>
              <a:buNone/>
              <a:defRPr sz="1800"/>
            </a:lvl5pPr>
            <a:lvl6pPr indent="0" lvl="5" rtl="0">
              <a:spcBef>
                <a:spcPts val="0"/>
              </a:spcBef>
              <a:buSzPts val="1400"/>
              <a:buNone/>
              <a:defRPr sz="1800"/>
            </a:lvl6pPr>
            <a:lvl7pPr indent="0" lvl="6" rtl="0">
              <a:spcBef>
                <a:spcPts val="0"/>
              </a:spcBef>
              <a:buSzPts val="1400"/>
              <a:buNone/>
              <a:defRPr sz="1800"/>
            </a:lvl7pPr>
            <a:lvl8pPr indent="0" lvl="7" rtl="0">
              <a:spcBef>
                <a:spcPts val="0"/>
              </a:spcBef>
              <a:buSzPts val="1400"/>
              <a:buNone/>
              <a:defRPr sz="1800"/>
            </a:lvl8pPr>
            <a:lvl9pPr indent="0" lvl="8" rtl="0">
              <a:spcBef>
                <a:spcPts val="0"/>
              </a:spcBef>
              <a:buSzPts val="1400"/>
              <a:buNone/>
              <a:defRPr sz="18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oter bar only">
    <p:spTree>
      <p:nvGrpSpPr>
        <p:cNvPr id="277" name="Shape 277"/>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ck background">
    <p:spTree>
      <p:nvGrpSpPr>
        <p:cNvPr id="278" name="Shape 278"/>
        <p:cNvGrpSpPr/>
        <p:nvPr/>
      </p:nvGrpSpPr>
      <p:grpSpPr>
        <a:xfrm>
          <a:off x="0" y="0"/>
          <a:ext cx="0" cy="0"/>
          <a:chOff x="0" y="0"/>
          <a:chExt cx="0" cy="0"/>
        </a:xfrm>
      </p:grpSpPr>
      <p:sp>
        <p:nvSpPr>
          <p:cNvPr id="279" name="Shape 279"/>
          <p:cNvSpPr/>
          <p:nvPr/>
        </p:nvSpPr>
        <p:spPr>
          <a:xfrm>
            <a:off x="0" y="0"/>
            <a:ext cx="9144000" cy="5143499"/>
          </a:xfrm>
          <a:prstGeom prst="rect">
            <a:avLst/>
          </a:prstGeom>
          <a:solidFill>
            <a:srgbClr val="000000"/>
          </a:solidFill>
          <a:ln cap="flat" cmpd="sng" w="12700">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Arial"/>
              <a:ea typeface="Arial"/>
              <a:cs typeface="Arial"/>
              <a:sym typeface="Arial"/>
            </a:endParaRPr>
          </a:p>
        </p:txBody>
      </p:sp>
      <p:sp>
        <p:nvSpPr>
          <p:cNvPr id="280" name="Shape 280"/>
          <p:cNvSpPr/>
          <p:nvPr/>
        </p:nvSpPr>
        <p:spPr>
          <a:xfrm>
            <a:off x="0" y="4629150"/>
            <a:ext cx="9144000" cy="385800"/>
          </a:xfrm>
          <a:prstGeom prst="rect">
            <a:avLst/>
          </a:prstGeom>
          <a:solidFill>
            <a:srgbClr val="00786E"/>
          </a:soli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t/>
            </a:r>
            <a:endParaRPr b="0" i="0" sz="1800" u="none" cap="none" strike="noStrike">
              <a:solidFill>
                <a:srgbClr val="FFFFFF"/>
              </a:solidFill>
              <a:latin typeface="Arial"/>
              <a:ea typeface="Arial"/>
              <a:cs typeface="Arial"/>
              <a:sym typeface="Arial"/>
            </a:endParaRPr>
          </a:p>
        </p:txBody>
      </p:sp>
      <p:sp>
        <p:nvSpPr>
          <p:cNvPr id="281" name="Shape 281"/>
          <p:cNvSpPr txBox="1"/>
          <p:nvPr/>
        </p:nvSpPr>
        <p:spPr>
          <a:xfrm flipH="1">
            <a:off x="8553450" y="5021262"/>
            <a:ext cx="533399" cy="123899"/>
          </a:xfrm>
          <a:prstGeom prst="rect">
            <a:avLst/>
          </a:prstGeom>
          <a:noFill/>
          <a:ln>
            <a:noFill/>
          </a:ln>
        </p:spPr>
        <p:txBody>
          <a:bodyPr anchorCtr="0" anchor="t" bIns="0" lIns="0" rIns="0" wrap="square" tIns="0">
            <a:noAutofit/>
          </a:bodyPr>
          <a:lstStyle/>
          <a:p>
            <a:pPr indent="0" lvl="0" marL="0" marR="0" rtl="0" algn="r">
              <a:lnSpc>
                <a:spcPct val="100000"/>
              </a:lnSpc>
              <a:spcBef>
                <a:spcPts val="0"/>
              </a:spcBef>
              <a:spcAft>
                <a:spcPts val="0"/>
              </a:spcAft>
              <a:buClr>
                <a:srgbClr val="7F7F7F"/>
              </a:buClr>
              <a:buFont typeface="Arial"/>
              <a:buNone/>
            </a:pPr>
            <a:fld id="{00000000-1234-1234-1234-123412341234}" type="slidenum">
              <a:rPr b="0" i="0" lang="en-US" sz="800" u="none" cap="none" strike="noStrike">
                <a:solidFill>
                  <a:srgbClr val="7F7F7F"/>
                </a:solidFill>
                <a:latin typeface="Arial"/>
                <a:ea typeface="Arial"/>
                <a:cs typeface="Arial"/>
                <a:sym typeface="Arial"/>
              </a:rPr>
              <a:t>‹#›</a:t>
            </a:fld>
          </a:p>
        </p:txBody>
      </p:sp>
      <p:sp>
        <p:nvSpPr>
          <p:cNvPr id="282" name="Shape 282"/>
          <p:cNvSpPr txBox="1"/>
          <p:nvPr/>
        </p:nvSpPr>
        <p:spPr>
          <a:xfrm>
            <a:off x="366712" y="5018087"/>
            <a:ext cx="2274900" cy="99900"/>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rgbClr val="7F7F7F"/>
              </a:buClr>
              <a:buFont typeface="Arial"/>
              <a:buNone/>
            </a:pPr>
            <a:r>
              <a:rPr b="0" i="0" lang="en-US" sz="600" u="none" cap="none" strike="noStrike">
                <a:solidFill>
                  <a:srgbClr val="7F7F7F"/>
                </a:solidFill>
                <a:latin typeface="Arial"/>
                <a:ea typeface="Arial"/>
                <a:cs typeface="Arial"/>
                <a:sym typeface="Arial"/>
              </a:rPr>
              <a:t>© Copyright 2013 Pivotal. All rights reserved.</a:t>
            </a:r>
          </a:p>
        </p:txBody>
      </p:sp>
      <p:pic>
        <p:nvPicPr>
          <p:cNvPr id="283" name="Shape 283"/>
          <p:cNvPicPr preferRelativeResize="0"/>
          <p:nvPr/>
        </p:nvPicPr>
        <p:blipFill rotWithShape="1">
          <a:blip r:embed="rId2">
            <a:alphaModFix/>
          </a:blip>
          <a:srcRect b="0" l="0" r="0" t="0"/>
          <a:stretch/>
        </p:blipFill>
        <p:spPr>
          <a:xfrm>
            <a:off x="7942263" y="4713287"/>
            <a:ext cx="957299" cy="2208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Title, Subtitle and Content">
    <p:spTree>
      <p:nvGrpSpPr>
        <p:cNvPr id="284" name="Shape 284"/>
        <p:cNvGrpSpPr/>
        <p:nvPr/>
      </p:nvGrpSpPr>
      <p:grpSpPr>
        <a:xfrm>
          <a:off x="0" y="0"/>
          <a:ext cx="0" cy="0"/>
          <a:chOff x="0" y="0"/>
          <a:chExt cx="0" cy="0"/>
        </a:xfrm>
      </p:grpSpPr>
      <p:sp>
        <p:nvSpPr>
          <p:cNvPr id="285" name="Shape 285"/>
          <p:cNvSpPr txBox="1"/>
          <p:nvPr>
            <p:ph type="title"/>
          </p:nvPr>
        </p:nvSpPr>
        <p:spPr>
          <a:xfrm>
            <a:off x="457200" y="205979"/>
            <a:ext cx="8229600" cy="8574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rtl="0" algn="l">
              <a:spcBef>
                <a:spcPts val="0"/>
              </a:spcBef>
              <a:spcAft>
                <a:spcPts val="0"/>
              </a:spcAft>
              <a:buSzPts val="1400"/>
              <a:buNone/>
              <a:defRPr sz="1800"/>
            </a:lvl3pPr>
            <a:lvl4pPr indent="0" lvl="3" rtl="0" algn="l">
              <a:spcBef>
                <a:spcPts val="0"/>
              </a:spcBef>
              <a:spcAft>
                <a:spcPts val="0"/>
              </a:spcAft>
              <a:buSzPts val="1400"/>
              <a:buNone/>
              <a:defRPr sz="1800"/>
            </a:lvl4pPr>
            <a:lvl5pPr indent="0" lvl="4" rtl="0" algn="l">
              <a:spcBef>
                <a:spcPts val="0"/>
              </a:spcBef>
              <a:spcAft>
                <a:spcPts val="0"/>
              </a:spcAft>
              <a:buSzPts val="1400"/>
              <a:buNone/>
              <a:defRPr sz="1800"/>
            </a:lvl5pPr>
            <a:lvl6pPr indent="0" lvl="5" marL="457200" rtl="0" algn="l">
              <a:spcBef>
                <a:spcPts val="0"/>
              </a:spcBef>
              <a:spcAft>
                <a:spcPts val="0"/>
              </a:spcAft>
              <a:buSzPts val="1400"/>
              <a:buNone/>
              <a:defRPr sz="1800"/>
            </a:lvl6pPr>
            <a:lvl7pPr indent="0" lvl="6" marL="914400" rtl="0" algn="l">
              <a:spcBef>
                <a:spcPts val="0"/>
              </a:spcBef>
              <a:spcAft>
                <a:spcPts val="0"/>
              </a:spcAft>
              <a:buSzPts val="1400"/>
              <a:buNone/>
              <a:defRPr sz="1800"/>
            </a:lvl7pPr>
            <a:lvl8pPr indent="0" lvl="7" marL="1371600" rtl="0" algn="l">
              <a:spcBef>
                <a:spcPts val="0"/>
              </a:spcBef>
              <a:spcAft>
                <a:spcPts val="0"/>
              </a:spcAft>
              <a:buSzPts val="1400"/>
              <a:buNone/>
              <a:defRPr sz="1800"/>
            </a:lvl8pPr>
            <a:lvl9pPr indent="0" lvl="8" marL="1828800" rtl="0" algn="l">
              <a:spcBef>
                <a:spcPts val="0"/>
              </a:spcBef>
              <a:spcAft>
                <a:spcPts val="0"/>
              </a:spcAft>
              <a:buSzPts val="1400"/>
              <a:buNone/>
              <a:defRPr sz="1800"/>
            </a:lvl9pPr>
          </a:lstStyle>
          <a:p/>
        </p:txBody>
      </p:sp>
      <p:sp>
        <p:nvSpPr>
          <p:cNvPr id="286" name="Shape 286"/>
          <p:cNvSpPr txBox="1"/>
          <p:nvPr>
            <p:ph idx="1" type="body"/>
          </p:nvPr>
        </p:nvSpPr>
        <p:spPr>
          <a:xfrm>
            <a:off x="457200" y="1200150"/>
            <a:ext cx="8229600" cy="33945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7" name="Shape 287"/>
          <p:cNvSpPr txBox="1"/>
          <p:nvPr>
            <p:ph idx="2" type="body"/>
          </p:nvPr>
        </p:nvSpPr>
        <p:spPr>
          <a:xfrm>
            <a:off x="567274" y="951201"/>
            <a:ext cx="8119500" cy="259799"/>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Only">
    <p:spTree>
      <p:nvGrpSpPr>
        <p:cNvPr id="288" name="Shape 288"/>
        <p:cNvGrpSpPr/>
        <p:nvPr/>
      </p:nvGrpSpPr>
      <p:grpSpPr>
        <a:xfrm>
          <a:off x="0" y="0"/>
          <a:ext cx="0" cy="0"/>
          <a:chOff x="0" y="0"/>
          <a:chExt cx="0" cy="0"/>
        </a:xfrm>
      </p:grpSpPr>
      <p:sp>
        <p:nvSpPr>
          <p:cNvPr id="289" name="Shape 289"/>
          <p:cNvSpPr txBox="1"/>
          <p:nvPr>
            <p:ph type="title"/>
          </p:nvPr>
        </p:nvSpPr>
        <p:spPr>
          <a:xfrm>
            <a:off x="366713" y="325438"/>
            <a:ext cx="8410576" cy="457201"/>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290" name="Shape 290"/>
          <p:cNvSpPr txBox="1"/>
          <p:nvPr>
            <p:ph idx="12" type="sldNum"/>
          </p:nvPr>
        </p:nvSpPr>
        <p:spPr>
          <a:xfrm>
            <a:off x="8553450" y="5021495"/>
            <a:ext cx="533400" cy="127001"/>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_Custom Layout">
    <p:spTree>
      <p:nvGrpSpPr>
        <p:cNvPr id="291" name="Shape 291"/>
        <p:cNvGrpSpPr/>
        <p:nvPr/>
      </p:nvGrpSpPr>
      <p:grpSpPr>
        <a:xfrm>
          <a:off x="0" y="0"/>
          <a:ext cx="0" cy="0"/>
          <a:chOff x="0" y="0"/>
          <a:chExt cx="0" cy="0"/>
        </a:xfrm>
      </p:grpSpPr>
      <p:sp>
        <p:nvSpPr>
          <p:cNvPr id="292" name="Shape 292"/>
          <p:cNvSpPr/>
          <p:nvPr/>
        </p:nvSpPr>
        <p:spPr>
          <a:xfrm>
            <a:off x="1" y="0"/>
            <a:ext cx="9144000" cy="5143500"/>
          </a:xfrm>
          <a:prstGeom prst="rect">
            <a:avLst/>
          </a:prstGeom>
          <a:solidFill>
            <a:schemeClr val="lt2"/>
          </a:solidFill>
          <a:ln cap="flat" cmpd="sng" w="25400">
            <a:solidFill>
              <a:srgbClr val="383838"/>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93" name="Shape 293"/>
          <p:cNvSpPr/>
          <p:nvPr>
            <p:ph idx="2" type="pic"/>
          </p:nvPr>
        </p:nvSpPr>
        <p:spPr>
          <a:xfrm>
            <a:off x="0" y="0"/>
            <a:ext cx="9144000" cy="51435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4" name="Shape 294"/>
          <p:cNvSpPr txBox="1"/>
          <p:nvPr>
            <p:ph type="title"/>
          </p:nvPr>
        </p:nvSpPr>
        <p:spPr>
          <a:xfrm>
            <a:off x="1117709" y="407953"/>
            <a:ext cx="6947616" cy="585514"/>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1400"/>
              <a:buFont typeface="Arial"/>
              <a:buNone/>
              <a:defRPr b="0" i="0" sz="36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295" name="Shape 295"/>
          <p:cNvSpPr txBox="1"/>
          <p:nvPr>
            <p:ph idx="1" type="body"/>
          </p:nvPr>
        </p:nvSpPr>
        <p:spPr>
          <a:xfrm>
            <a:off x="1117709" y="998561"/>
            <a:ext cx="5828553" cy="481696"/>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1400"/>
              <a:buFont typeface="Arial"/>
              <a:buNone/>
              <a:defRPr b="0" i="0" sz="2400" u="none" cap="none" strike="noStrike">
                <a:solidFill>
                  <a:schemeClr val="lt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Title Slide">
    <p:spTree>
      <p:nvGrpSpPr>
        <p:cNvPr id="34" name="Shape 34"/>
        <p:cNvGrpSpPr/>
        <p:nvPr/>
      </p:nvGrpSpPr>
      <p:grpSpPr>
        <a:xfrm>
          <a:off x="0" y="0"/>
          <a:ext cx="0" cy="0"/>
          <a:chOff x="0" y="0"/>
          <a:chExt cx="0" cy="0"/>
        </a:xfrm>
      </p:grpSpPr>
      <p:sp>
        <p:nvSpPr>
          <p:cNvPr id="35" name="Shape 35"/>
          <p:cNvSpPr/>
          <p:nvPr/>
        </p:nvSpPr>
        <p:spPr>
          <a:xfrm>
            <a:off x="-89647" y="-27990"/>
            <a:ext cx="9259047" cy="5220256"/>
          </a:xfrm>
          <a:prstGeom prst="rect">
            <a:avLst/>
          </a:prstGeom>
          <a:solidFill>
            <a:srgbClr val="1B2831"/>
          </a:solidFill>
          <a:ln cap="flat" cmpd="sng" w="25400">
            <a:solidFill>
              <a:srgbClr val="0D645B"/>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pic>
        <p:nvPicPr>
          <p:cNvPr descr="PivLogo_White.png" id="36" name="Shape 36"/>
          <p:cNvPicPr preferRelativeResize="0"/>
          <p:nvPr/>
        </p:nvPicPr>
        <p:blipFill rotWithShape="1">
          <a:blip r:embed="rId2">
            <a:alphaModFix/>
          </a:blip>
          <a:srcRect b="0" l="0" r="0" t="0"/>
          <a:stretch/>
        </p:blipFill>
        <p:spPr>
          <a:xfrm>
            <a:off x="7401984" y="366152"/>
            <a:ext cx="1364191" cy="309289"/>
          </a:xfrm>
          <a:prstGeom prst="rect">
            <a:avLst/>
          </a:prstGeom>
          <a:noFill/>
          <a:ln>
            <a:noFill/>
          </a:ln>
        </p:spPr>
      </p:pic>
      <p:sp>
        <p:nvSpPr>
          <p:cNvPr id="37" name="Shape 37"/>
          <p:cNvSpPr txBox="1"/>
          <p:nvPr>
            <p:ph type="ctrTitle"/>
          </p:nvPr>
        </p:nvSpPr>
        <p:spPr>
          <a:xfrm>
            <a:off x="1134021" y="2005054"/>
            <a:ext cx="6530788" cy="1147664"/>
          </a:xfrm>
          <a:prstGeom prst="rect">
            <a:avLst/>
          </a:prstGeom>
          <a:noFill/>
          <a:ln>
            <a:noFill/>
          </a:ln>
        </p:spPr>
        <p:txBody>
          <a:bodyPr anchorCtr="0" anchor="ctr" bIns="91425" lIns="91425" rIns="91425" wrap="square" tIns="91425"/>
          <a:lstStyle>
            <a:lvl1pPr indent="0" lvl="0" marL="0" marR="0" rtl="0" algn="l">
              <a:lnSpc>
                <a:spcPct val="80000"/>
              </a:lnSpc>
              <a:spcBef>
                <a:spcPts val="0"/>
              </a:spcBef>
              <a:spcAft>
                <a:spcPts val="500"/>
              </a:spcAft>
              <a:buClr>
                <a:srgbClr val="FFFFFF"/>
              </a:buClr>
              <a:buSzPts val="1400"/>
              <a:buFont typeface="Source Sans Pro"/>
              <a:buNone/>
              <a:defRPr b="1" i="0" sz="4800" u="none" cap="none" strike="noStrike">
                <a:solidFill>
                  <a:srgbClr val="FFFFFF"/>
                </a:solidFill>
                <a:latin typeface="Source Sans Pro"/>
                <a:ea typeface="Source Sans Pro"/>
                <a:cs typeface="Source Sans Pro"/>
                <a:sym typeface="Source Sans Pro"/>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38" name="Shape 38"/>
          <p:cNvSpPr txBox="1"/>
          <p:nvPr>
            <p:ph idx="1" type="subTitle"/>
          </p:nvPr>
        </p:nvSpPr>
        <p:spPr>
          <a:xfrm>
            <a:off x="1134021" y="1586264"/>
            <a:ext cx="6110923" cy="314872"/>
          </a:xfrm>
          <a:prstGeom prst="rect">
            <a:avLst/>
          </a:prstGeom>
          <a:noFill/>
          <a:ln>
            <a:noFill/>
          </a:ln>
        </p:spPr>
        <p:txBody>
          <a:bodyPr anchorCtr="0" anchor="t" bIns="91425" lIns="91425" rIns="91425" wrap="square" tIns="91425"/>
          <a:lstStyle>
            <a:lvl1pPr indent="0" lvl="0" marL="0" marR="0" rtl="0" algn="l">
              <a:spcBef>
                <a:spcPts val="320"/>
              </a:spcBef>
              <a:buClr>
                <a:srgbClr val="43E5D5"/>
              </a:buClr>
              <a:buSzPts val="2800"/>
              <a:buFont typeface="Arial"/>
              <a:buNone/>
              <a:defRPr b="0" i="0" sz="1600" u="none" cap="none" strike="noStrike">
                <a:solidFill>
                  <a:srgbClr val="43E5D5"/>
                </a:solidFill>
                <a:latin typeface="Source Sans Pro"/>
                <a:ea typeface="Source Sans Pro"/>
                <a:cs typeface="Source Sans Pro"/>
                <a:sym typeface="Source Sans Pro"/>
              </a:defRPr>
            </a:lvl1pPr>
            <a:lvl2pPr indent="0" lvl="1" marL="457200" marR="0" rtl="0" algn="ctr">
              <a:spcBef>
                <a:spcPts val="480"/>
              </a:spcBef>
              <a:buClr>
                <a:srgbClr val="8B8B8B"/>
              </a:buClr>
              <a:buSzPts val="2400"/>
              <a:buFont typeface="Arial"/>
              <a:buNone/>
              <a:defRPr b="0" i="0" sz="2400" u="none" cap="none" strike="noStrike">
                <a:solidFill>
                  <a:srgbClr val="8B8B8B"/>
                </a:solidFill>
                <a:latin typeface="Source Sans Pro"/>
                <a:ea typeface="Source Sans Pro"/>
                <a:cs typeface="Source Sans Pro"/>
                <a:sym typeface="Source Sans Pro"/>
              </a:defRPr>
            </a:lvl2pPr>
            <a:lvl3pPr indent="0" lvl="2" marL="914400" marR="0" rtl="0" algn="ctr">
              <a:spcBef>
                <a:spcPts val="400"/>
              </a:spcBef>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3pPr>
            <a:lvl4pPr indent="0" lvl="3" marL="1371600" marR="0" rtl="0" algn="ctr">
              <a:spcBef>
                <a:spcPts val="360"/>
              </a:spcBef>
              <a:buClr>
                <a:srgbClr val="8B8B8B"/>
              </a:buClr>
              <a:buSzPts val="1800"/>
              <a:buFont typeface="Arial"/>
              <a:buNone/>
              <a:defRPr b="0" i="0" sz="1800" u="none" cap="none" strike="noStrike">
                <a:solidFill>
                  <a:srgbClr val="8B8B8B"/>
                </a:solidFill>
                <a:latin typeface="Source Sans Pro"/>
                <a:ea typeface="Source Sans Pro"/>
                <a:cs typeface="Source Sans Pro"/>
                <a:sym typeface="Source Sans Pro"/>
              </a:defRPr>
            </a:lvl4pPr>
            <a:lvl5pPr indent="0" lvl="4" marL="1828800" marR="0" rtl="0" algn="ctr">
              <a:spcBef>
                <a:spcPts val="360"/>
              </a:spcBef>
              <a:buClr>
                <a:srgbClr val="8B8B8B"/>
              </a:buClr>
              <a:buSzPts val="1800"/>
              <a:buFont typeface="Arial"/>
              <a:buNone/>
              <a:defRPr b="0" i="0" sz="1800" u="none" cap="none" strike="noStrike">
                <a:solidFill>
                  <a:srgbClr val="8B8B8B"/>
                </a:solidFill>
                <a:latin typeface="Source Sans Pro"/>
                <a:ea typeface="Source Sans Pro"/>
                <a:cs typeface="Source Sans Pro"/>
                <a:sym typeface="Source Sans Pro"/>
              </a:defRPr>
            </a:lvl5pPr>
            <a:lvl6pPr indent="0" lvl="5" marL="2286000" marR="0" rtl="0" algn="ctr">
              <a:spcBef>
                <a:spcPts val="400"/>
              </a:spcBef>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6pPr>
            <a:lvl7pPr indent="0" lvl="6" marL="2743200" marR="0" rtl="0" algn="ctr">
              <a:spcBef>
                <a:spcPts val="400"/>
              </a:spcBef>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7pPr>
            <a:lvl8pPr indent="0" lvl="7" marL="3200400" marR="0" rtl="0" algn="ctr">
              <a:spcBef>
                <a:spcPts val="400"/>
              </a:spcBef>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8pPr>
            <a:lvl9pPr indent="0" lvl="8" marL="3657600" marR="0" rtl="0" algn="ctr">
              <a:spcBef>
                <a:spcPts val="400"/>
              </a:spcBef>
              <a:buClr>
                <a:srgbClr val="8B8B8B"/>
              </a:buClr>
              <a:buSzPts val="2000"/>
              <a:buFont typeface="Arial"/>
              <a:buNone/>
              <a:defRPr b="0" i="0" sz="2000" u="none" cap="none" strike="noStrike">
                <a:solidFill>
                  <a:srgbClr val="8B8B8B"/>
                </a:solidFill>
                <a:latin typeface="Source Sans Pro"/>
                <a:ea typeface="Source Sans Pro"/>
                <a:cs typeface="Source Sans Pro"/>
                <a:sym typeface="Source Sans Pro"/>
              </a:defRPr>
            </a:lvl9pPr>
          </a:lstStyle>
          <a:p/>
        </p:txBody>
      </p:sp>
      <p:sp>
        <p:nvSpPr>
          <p:cNvPr id="39" name="Shape 39"/>
          <p:cNvSpPr txBox="1"/>
          <p:nvPr>
            <p:ph idx="2" type="body"/>
          </p:nvPr>
        </p:nvSpPr>
        <p:spPr>
          <a:xfrm>
            <a:off x="1134021" y="3315823"/>
            <a:ext cx="7881472" cy="345129"/>
          </a:xfrm>
          <a:prstGeom prst="rect">
            <a:avLst/>
          </a:prstGeom>
          <a:noFill/>
          <a:ln>
            <a:noFill/>
          </a:ln>
        </p:spPr>
        <p:txBody>
          <a:bodyPr anchorCtr="0" anchor="t" bIns="91425" lIns="91425" rIns="91425" wrap="square" tIns="91425"/>
          <a:lstStyle>
            <a:lvl1pPr indent="0" lvl="0" marL="0" marR="0" rtl="0" algn="l">
              <a:spcBef>
                <a:spcPts val="280"/>
              </a:spcBef>
              <a:buClr>
                <a:schemeClr val="accent5"/>
              </a:buClr>
              <a:buSzPts val="2800"/>
              <a:buFont typeface="Arial"/>
              <a:buNone/>
              <a:defRPr b="0" i="0" sz="1400" u="none" cap="none" strike="noStrike">
                <a:solidFill>
                  <a:schemeClr val="accent5"/>
                </a:solidFill>
                <a:latin typeface="Source Sans Pro"/>
                <a:ea typeface="Source Sans Pro"/>
                <a:cs typeface="Source Sans Pro"/>
                <a:sym typeface="Source Sans Pro"/>
              </a:defRPr>
            </a:lvl1pPr>
            <a:lvl2pPr indent="-133350" lvl="1" marL="742950" marR="0" rtl="0" algn="l">
              <a:spcBef>
                <a:spcPts val="480"/>
              </a:spcBef>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0" lvl="2" marL="914400" marR="0" rtl="0" algn="l">
              <a:spcBef>
                <a:spcPts val="400"/>
              </a:spcBef>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0" lvl="3" marL="1371600" marR="0" rtl="0" algn="l">
              <a:spcBef>
                <a:spcPts val="360"/>
              </a:spcBef>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4pPr>
            <a:lvl5pPr indent="0" lvl="4" marL="1828800" marR="0" rtl="0" algn="l">
              <a:spcBef>
                <a:spcPts val="360"/>
              </a:spcBef>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ext Full Page">
    <p:spTree>
      <p:nvGrpSpPr>
        <p:cNvPr id="296" name="Shape 296"/>
        <p:cNvGrpSpPr/>
        <p:nvPr/>
      </p:nvGrpSpPr>
      <p:grpSpPr>
        <a:xfrm>
          <a:off x="0" y="0"/>
          <a:ext cx="0" cy="0"/>
          <a:chOff x="0" y="0"/>
          <a:chExt cx="0" cy="0"/>
        </a:xfrm>
      </p:grpSpPr>
      <p:sp>
        <p:nvSpPr>
          <p:cNvPr id="297" name="Shape 297"/>
          <p:cNvSpPr txBox="1"/>
          <p:nvPr>
            <p:ph type="title"/>
          </p:nvPr>
        </p:nvSpPr>
        <p:spPr>
          <a:xfrm>
            <a:off x="0" y="0"/>
            <a:ext cx="3000000" cy="30000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298" name="Shape 298"/>
          <p:cNvSpPr txBox="1"/>
          <p:nvPr>
            <p:ph idx="1" type="body"/>
          </p:nvPr>
        </p:nvSpPr>
        <p:spPr>
          <a:xfrm>
            <a:off x="457200" y="876474"/>
            <a:ext cx="8229600" cy="371815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22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6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299" name="Shape 299"/>
        <p:cNvGrpSpPr/>
        <p:nvPr/>
      </p:nvGrpSpPr>
      <p:grpSpPr>
        <a:xfrm>
          <a:off x="0" y="0"/>
          <a:ext cx="0" cy="0"/>
          <a:chOff x="0" y="0"/>
          <a:chExt cx="0" cy="0"/>
        </a:xfrm>
      </p:grpSpPr>
      <p:sp>
        <p:nvSpPr>
          <p:cNvPr id="300" name="Shape 300"/>
          <p:cNvSpPr txBox="1"/>
          <p:nvPr>
            <p:ph type="title"/>
          </p:nvPr>
        </p:nvSpPr>
        <p:spPr>
          <a:xfrm>
            <a:off x="0" y="0"/>
            <a:ext cx="3000000" cy="30000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301" name="Shape 301"/>
          <p:cNvSpPr txBox="1"/>
          <p:nvPr>
            <p:ph idx="1" type="body"/>
          </p:nvPr>
        </p:nvSpPr>
        <p:spPr>
          <a:xfrm>
            <a:off x="457200" y="876474"/>
            <a:ext cx="4038600" cy="371815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22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6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2" name="Shape 302"/>
          <p:cNvSpPr txBox="1"/>
          <p:nvPr>
            <p:ph idx="2" type="body"/>
          </p:nvPr>
        </p:nvSpPr>
        <p:spPr>
          <a:xfrm>
            <a:off x="4648200" y="876474"/>
            <a:ext cx="4038600" cy="371815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22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6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310" name="Shape 310"/>
        <p:cNvGrpSpPr/>
        <p:nvPr/>
      </p:nvGrpSpPr>
      <p:grpSpPr>
        <a:xfrm>
          <a:off x="0" y="0"/>
          <a:ext cx="0" cy="0"/>
          <a:chOff x="0" y="0"/>
          <a:chExt cx="0" cy="0"/>
        </a:xfrm>
      </p:grpSpPr>
      <p:pic>
        <p:nvPicPr>
          <p:cNvPr descr="Droplets-HD-Content-R1d.png" id="311" name="Shape 31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12" name="Shape 312"/>
          <p:cNvSpPr txBox="1"/>
          <p:nvPr>
            <p:ph type="title"/>
          </p:nvPr>
        </p:nvSpPr>
        <p:spPr>
          <a:xfrm>
            <a:off x="685332" y="463888"/>
            <a:ext cx="7773338" cy="1197133"/>
          </a:xfrm>
          <a:prstGeom prst="rect">
            <a:avLst/>
          </a:prstGeom>
          <a:noFill/>
          <a:ln>
            <a:noFill/>
          </a:ln>
        </p:spPr>
        <p:txBody>
          <a:bodyPr anchorCtr="0" anchor="ctr" bIns="91425" lIns="91425" rIns="91425" wrap="square" tIns="91425"/>
          <a:lstStyle>
            <a:lvl1pPr indent="0" lvl="0" marL="0" marR="0" rtl="0" algn="ctr">
              <a:lnSpc>
                <a:spcPct val="90000"/>
              </a:lnSpc>
              <a:spcBef>
                <a:spcPts val="0"/>
              </a:spcBef>
              <a:buClr>
                <a:schemeClr val="dk1"/>
              </a:buClr>
              <a:buSzPts val="1400"/>
              <a:buFont typeface="Questrial"/>
              <a:buNone/>
              <a:defRPr b="0" i="0" sz="2700" u="none" cap="none" strike="noStrike">
                <a:solidFill>
                  <a:schemeClr val="dk1"/>
                </a:solidFill>
                <a:latin typeface="Questrial"/>
                <a:ea typeface="Questrial"/>
                <a:cs typeface="Questrial"/>
                <a:sym typeface="Quest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313" name="Shape 313"/>
          <p:cNvSpPr txBox="1"/>
          <p:nvPr>
            <p:ph idx="10" type="dt"/>
          </p:nvPr>
        </p:nvSpPr>
        <p:spPr>
          <a:xfrm>
            <a:off x="5759053" y="4412457"/>
            <a:ext cx="2057400" cy="273844"/>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4" name="Shape 314"/>
          <p:cNvSpPr txBox="1"/>
          <p:nvPr>
            <p:ph idx="11" type="ftr"/>
          </p:nvPr>
        </p:nvSpPr>
        <p:spPr>
          <a:xfrm>
            <a:off x="685331" y="4412457"/>
            <a:ext cx="5004665" cy="273844"/>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5" name="Shape 315"/>
          <p:cNvSpPr txBox="1"/>
          <p:nvPr>
            <p:ph idx="12" type="sldNum"/>
          </p:nvPr>
        </p:nvSpPr>
        <p:spPr>
          <a:xfrm>
            <a:off x="7885509" y="4412457"/>
            <a:ext cx="573161" cy="273844"/>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US" sz="75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316" name="Shape 316"/>
        <p:cNvGrpSpPr/>
        <p:nvPr/>
      </p:nvGrpSpPr>
      <p:grpSpPr>
        <a:xfrm>
          <a:off x="0" y="0"/>
          <a:ext cx="0" cy="0"/>
          <a:chOff x="0" y="0"/>
          <a:chExt cx="0" cy="0"/>
        </a:xfrm>
      </p:grpSpPr>
      <p:pic>
        <p:nvPicPr>
          <p:cNvPr descr="Droplets-HD-Title-R1d.png" id="317" name="Shape 31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18" name="Shape 318"/>
          <p:cNvSpPr txBox="1"/>
          <p:nvPr>
            <p:ph type="ctrTitle"/>
          </p:nvPr>
        </p:nvSpPr>
        <p:spPr>
          <a:xfrm>
            <a:off x="1313259" y="975589"/>
            <a:ext cx="6517482" cy="1881910"/>
          </a:xfrm>
          <a:prstGeom prst="rect">
            <a:avLst/>
          </a:prstGeom>
          <a:noFill/>
          <a:ln>
            <a:noFill/>
          </a:ln>
        </p:spPr>
        <p:txBody>
          <a:bodyPr anchorCtr="0" anchor="b" bIns="91425" lIns="91425" rIns="91425" wrap="square" tIns="91425"/>
          <a:lstStyle>
            <a:lvl1pPr indent="0" lvl="0" marL="0" marR="0" rtl="0" algn="ctr">
              <a:lnSpc>
                <a:spcPct val="90000"/>
              </a:lnSpc>
              <a:spcBef>
                <a:spcPts val="0"/>
              </a:spcBef>
              <a:buClr>
                <a:schemeClr val="dk1"/>
              </a:buClr>
              <a:buSzPts val="1400"/>
              <a:buFont typeface="Questrial"/>
              <a:buNone/>
              <a:defRPr b="0" i="0" sz="3600" u="none" cap="none" strike="noStrike">
                <a:solidFill>
                  <a:schemeClr val="dk1"/>
                </a:solidFill>
                <a:latin typeface="Questrial"/>
                <a:ea typeface="Questrial"/>
                <a:cs typeface="Questrial"/>
                <a:sym typeface="Quest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319" name="Shape 319"/>
          <p:cNvSpPr txBox="1"/>
          <p:nvPr>
            <p:ph idx="1" type="subTitle"/>
          </p:nvPr>
        </p:nvSpPr>
        <p:spPr>
          <a:xfrm>
            <a:off x="1313259" y="2914651"/>
            <a:ext cx="6517482" cy="1028699"/>
          </a:xfrm>
          <a:prstGeom prst="rect">
            <a:avLst/>
          </a:prstGeom>
          <a:noFill/>
          <a:ln>
            <a:noFill/>
          </a:ln>
        </p:spPr>
        <p:txBody>
          <a:bodyPr anchorCtr="0" anchor="t" bIns="91425" lIns="91425" rIns="91425" wrap="square" tIns="91425"/>
          <a:lstStyle>
            <a:lvl1pPr indent="0" lvl="0" marL="0" marR="0" rtl="0" algn="ctr">
              <a:lnSpc>
                <a:spcPct val="120000"/>
              </a:lnSpc>
              <a:spcBef>
                <a:spcPts val="750"/>
              </a:spcBef>
              <a:buClr>
                <a:schemeClr val="dk1"/>
              </a:buClr>
              <a:buSzPts val="1500"/>
              <a:buFont typeface="Arial"/>
              <a:buNone/>
              <a:defRPr b="0" i="0" sz="1650" u="none" cap="none" strike="noStrike">
                <a:solidFill>
                  <a:srgbClr val="7F7F7F"/>
                </a:solidFill>
                <a:latin typeface="Questrial"/>
                <a:ea typeface="Questrial"/>
                <a:cs typeface="Questrial"/>
                <a:sym typeface="Questrial"/>
              </a:defRPr>
            </a:lvl1pPr>
            <a:lvl2pPr indent="0" lvl="1" marL="342900" marR="0" rtl="0" algn="ctr">
              <a:lnSpc>
                <a:spcPct val="120000"/>
              </a:lnSpc>
              <a:spcBef>
                <a:spcPts val="375"/>
              </a:spcBef>
              <a:buClr>
                <a:schemeClr val="dk1"/>
              </a:buClr>
              <a:buSzPts val="1350"/>
              <a:buFont typeface="Arial"/>
              <a:buNone/>
              <a:defRPr b="0" i="0" sz="1500" u="none" cap="none" strike="noStrike">
                <a:solidFill>
                  <a:schemeClr val="dk1"/>
                </a:solidFill>
                <a:latin typeface="Questrial"/>
                <a:ea typeface="Questrial"/>
                <a:cs typeface="Questrial"/>
                <a:sym typeface="Questrial"/>
              </a:defRPr>
            </a:lvl2pPr>
            <a:lvl3pPr indent="0" lvl="2" marL="685800" marR="0" rtl="0" algn="ctr">
              <a:lnSpc>
                <a:spcPct val="120000"/>
              </a:lnSpc>
              <a:spcBef>
                <a:spcPts val="375"/>
              </a:spcBef>
              <a:buClr>
                <a:schemeClr val="dk1"/>
              </a:buClr>
              <a:buSzPts val="1200"/>
              <a:buFont typeface="Arial"/>
              <a:buNone/>
              <a:defRPr b="0" i="0" sz="1350" u="none" cap="none" strike="noStrike">
                <a:solidFill>
                  <a:schemeClr val="dk1"/>
                </a:solidFill>
                <a:latin typeface="Questrial"/>
                <a:ea typeface="Questrial"/>
                <a:cs typeface="Questrial"/>
                <a:sym typeface="Questrial"/>
              </a:defRPr>
            </a:lvl3pPr>
            <a:lvl4pPr indent="0" lvl="3" marL="1028700" marR="0" rtl="0" algn="ctr">
              <a:lnSpc>
                <a:spcPct val="120000"/>
              </a:lnSpc>
              <a:spcBef>
                <a:spcPts val="375"/>
              </a:spcBef>
              <a:buClr>
                <a:schemeClr val="dk1"/>
              </a:buClr>
              <a:buSzPts val="1050"/>
              <a:buFont typeface="Arial"/>
              <a:buNone/>
              <a:defRPr b="0" i="0" sz="1200" u="none" cap="none" strike="noStrike">
                <a:solidFill>
                  <a:schemeClr val="dk1"/>
                </a:solidFill>
                <a:latin typeface="Questrial"/>
                <a:ea typeface="Questrial"/>
                <a:cs typeface="Questrial"/>
                <a:sym typeface="Questrial"/>
              </a:defRPr>
            </a:lvl4pPr>
            <a:lvl5pPr indent="0" lvl="4" marL="1371600" marR="0" rtl="0" algn="ctr">
              <a:lnSpc>
                <a:spcPct val="120000"/>
              </a:lnSpc>
              <a:spcBef>
                <a:spcPts val="375"/>
              </a:spcBef>
              <a:buClr>
                <a:schemeClr val="dk1"/>
              </a:buClr>
              <a:buSzPts val="1050"/>
              <a:buFont typeface="Arial"/>
              <a:buNone/>
              <a:defRPr b="0" i="0" sz="1200" u="none" cap="none" strike="noStrike">
                <a:solidFill>
                  <a:schemeClr val="dk1"/>
                </a:solidFill>
                <a:latin typeface="Questrial"/>
                <a:ea typeface="Questrial"/>
                <a:cs typeface="Questrial"/>
                <a:sym typeface="Questrial"/>
              </a:defRPr>
            </a:lvl5pPr>
            <a:lvl6pPr indent="0" lvl="5" marL="1714500" marR="0" rtl="0" algn="ctr">
              <a:lnSpc>
                <a:spcPct val="120000"/>
              </a:lnSpc>
              <a:spcBef>
                <a:spcPts val="375"/>
              </a:spcBef>
              <a:buClr>
                <a:schemeClr val="dk1"/>
              </a:buClr>
              <a:buSzPts val="1050"/>
              <a:buFont typeface="Arial"/>
              <a:buNone/>
              <a:defRPr b="0" i="0" sz="1200" u="none" cap="none" strike="noStrike">
                <a:solidFill>
                  <a:schemeClr val="dk1"/>
                </a:solidFill>
                <a:latin typeface="Questrial"/>
                <a:ea typeface="Questrial"/>
                <a:cs typeface="Questrial"/>
                <a:sym typeface="Questrial"/>
              </a:defRPr>
            </a:lvl6pPr>
            <a:lvl7pPr indent="0" lvl="6" marL="2057400" marR="0" rtl="0" algn="ctr">
              <a:lnSpc>
                <a:spcPct val="120000"/>
              </a:lnSpc>
              <a:spcBef>
                <a:spcPts val="375"/>
              </a:spcBef>
              <a:buClr>
                <a:schemeClr val="dk1"/>
              </a:buClr>
              <a:buSzPts val="1050"/>
              <a:buFont typeface="Arial"/>
              <a:buNone/>
              <a:defRPr b="0" i="0" sz="1200" u="none" cap="none" strike="noStrike">
                <a:solidFill>
                  <a:schemeClr val="dk1"/>
                </a:solidFill>
                <a:latin typeface="Questrial"/>
                <a:ea typeface="Questrial"/>
                <a:cs typeface="Questrial"/>
                <a:sym typeface="Questrial"/>
              </a:defRPr>
            </a:lvl7pPr>
            <a:lvl8pPr indent="0" lvl="7" marL="2400300" marR="0" rtl="0" algn="ctr">
              <a:lnSpc>
                <a:spcPct val="120000"/>
              </a:lnSpc>
              <a:spcBef>
                <a:spcPts val="375"/>
              </a:spcBef>
              <a:buClr>
                <a:schemeClr val="dk1"/>
              </a:buClr>
              <a:buSzPts val="1050"/>
              <a:buFont typeface="Arial"/>
              <a:buNone/>
              <a:defRPr b="0" i="0" sz="1200" u="none" cap="none" strike="noStrike">
                <a:solidFill>
                  <a:schemeClr val="dk1"/>
                </a:solidFill>
                <a:latin typeface="Questrial"/>
                <a:ea typeface="Questrial"/>
                <a:cs typeface="Questrial"/>
                <a:sym typeface="Questrial"/>
              </a:defRPr>
            </a:lvl8pPr>
            <a:lvl9pPr indent="0" lvl="8" marL="2743200" marR="0" rtl="0" algn="ctr">
              <a:lnSpc>
                <a:spcPct val="120000"/>
              </a:lnSpc>
              <a:spcBef>
                <a:spcPts val="375"/>
              </a:spcBef>
              <a:buClr>
                <a:schemeClr val="dk1"/>
              </a:buClr>
              <a:buSzPts val="1050"/>
              <a:buFont typeface="Arial"/>
              <a:buNone/>
              <a:defRPr b="0" i="0" sz="1200" u="none" cap="none" strike="noStrike">
                <a:solidFill>
                  <a:schemeClr val="dk1"/>
                </a:solidFill>
                <a:latin typeface="Questrial"/>
                <a:ea typeface="Questrial"/>
                <a:cs typeface="Questrial"/>
                <a:sym typeface="Questrial"/>
              </a:defRPr>
            </a:lvl9pPr>
          </a:lstStyle>
          <a:p/>
        </p:txBody>
      </p:sp>
      <p:sp>
        <p:nvSpPr>
          <p:cNvPr id="320" name="Shape 320"/>
          <p:cNvSpPr txBox="1"/>
          <p:nvPr>
            <p:ph idx="10" type="dt"/>
          </p:nvPr>
        </p:nvSpPr>
        <p:spPr>
          <a:xfrm>
            <a:off x="5759053" y="4412457"/>
            <a:ext cx="2057400" cy="273844"/>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1" name="Shape 321"/>
          <p:cNvSpPr txBox="1"/>
          <p:nvPr>
            <p:ph idx="11" type="ftr"/>
          </p:nvPr>
        </p:nvSpPr>
        <p:spPr>
          <a:xfrm>
            <a:off x="685331" y="4412457"/>
            <a:ext cx="5004665" cy="273844"/>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2" name="Shape 322"/>
          <p:cNvSpPr txBox="1"/>
          <p:nvPr>
            <p:ph idx="12" type="sldNum"/>
          </p:nvPr>
        </p:nvSpPr>
        <p:spPr>
          <a:xfrm>
            <a:off x="7885509" y="4412457"/>
            <a:ext cx="573161" cy="273844"/>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US" sz="75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323" name="Shape 323"/>
        <p:cNvGrpSpPr/>
        <p:nvPr/>
      </p:nvGrpSpPr>
      <p:grpSpPr>
        <a:xfrm>
          <a:off x="0" y="0"/>
          <a:ext cx="0" cy="0"/>
          <a:chOff x="0" y="0"/>
          <a:chExt cx="0" cy="0"/>
        </a:xfrm>
      </p:grpSpPr>
      <p:pic>
        <p:nvPicPr>
          <p:cNvPr descr="Droplets-HD-Content-R1d.png" id="324" name="Shape 32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25" name="Shape 325"/>
          <p:cNvSpPr txBox="1"/>
          <p:nvPr>
            <p:ph type="title"/>
          </p:nvPr>
        </p:nvSpPr>
        <p:spPr>
          <a:xfrm>
            <a:off x="685332" y="463888"/>
            <a:ext cx="7773338" cy="1197133"/>
          </a:xfrm>
          <a:prstGeom prst="rect">
            <a:avLst/>
          </a:prstGeom>
          <a:noFill/>
          <a:ln>
            <a:noFill/>
          </a:ln>
        </p:spPr>
        <p:txBody>
          <a:bodyPr anchorCtr="0" anchor="ctr" bIns="91425" lIns="91425" rIns="91425" wrap="square" tIns="91425"/>
          <a:lstStyle>
            <a:lvl1pPr indent="0" lvl="0" marL="0" marR="0" rtl="0" algn="ctr">
              <a:lnSpc>
                <a:spcPct val="90000"/>
              </a:lnSpc>
              <a:spcBef>
                <a:spcPts val="0"/>
              </a:spcBef>
              <a:buClr>
                <a:schemeClr val="dk1"/>
              </a:buClr>
              <a:buSzPts val="1400"/>
              <a:buFont typeface="Questrial"/>
              <a:buNone/>
              <a:defRPr b="0" i="0" sz="2700" u="none" cap="none" strike="noStrike">
                <a:solidFill>
                  <a:schemeClr val="dk1"/>
                </a:solidFill>
                <a:latin typeface="Questrial"/>
                <a:ea typeface="Questrial"/>
                <a:cs typeface="Questrial"/>
                <a:sym typeface="Quest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326" name="Shape 326"/>
          <p:cNvSpPr txBox="1"/>
          <p:nvPr>
            <p:ph idx="1" type="body"/>
          </p:nvPr>
        </p:nvSpPr>
        <p:spPr>
          <a:xfrm>
            <a:off x="685330" y="1775320"/>
            <a:ext cx="7772870" cy="2568080"/>
          </a:xfrm>
          <a:prstGeom prst="rect">
            <a:avLst/>
          </a:prstGeom>
          <a:noFill/>
          <a:ln>
            <a:noFill/>
          </a:ln>
        </p:spPr>
        <p:txBody>
          <a:bodyPr anchorCtr="0" anchor="t" bIns="91425" lIns="91425" rIns="91425" wrap="square" tIns="91425"/>
          <a:lstStyle>
            <a:lvl1pPr indent="-76200" lvl="0" marL="171450" marR="0" rtl="0" algn="l">
              <a:lnSpc>
                <a:spcPct val="120000"/>
              </a:lnSpc>
              <a:spcBef>
                <a:spcPts val="750"/>
              </a:spcBef>
              <a:buClr>
                <a:schemeClr val="dk1"/>
              </a:buClr>
              <a:buSzPts val="1500"/>
              <a:buFont typeface="Arial"/>
              <a:buChar char="•"/>
              <a:defRPr b="0" i="0" sz="1500" u="none" cap="none" strike="noStrike">
                <a:solidFill>
                  <a:schemeClr val="dk1"/>
                </a:solidFill>
                <a:latin typeface="Questrial"/>
                <a:ea typeface="Questrial"/>
                <a:cs typeface="Questrial"/>
                <a:sym typeface="Questrial"/>
              </a:defRPr>
            </a:lvl1pPr>
            <a:lvl2pPr indent="-85725" lvl="1" marL="514350" marR="0" rtl="0" algn="l">
              <a:lnSpc>
                <a:spcPct val="120000"/>
              </a:lnSpc>
              <a:spcBef>
                <a:spcPts val="375"/>
              </a:spcBef>
              <a:buClr>
                <a:schemeClr val="dk1"/>
              </a:buClr>
              <a:buSzPts val="1350"/>
              <a:buFont typeface="Arial"/>
              <a:buChar char="•"/>
              <a:defRPr b="0" i="0" sz="1350" u="none" cap="none" strike="noStrike">
                <a:solidFill>
                  <a:schemeClr val="dk1"/>
                </a:solidFill>
                <a:latin typeface="Questrial"/>
                <a:ea typeface="Questrial"/>
                <a:cs typeface="Questrial"/>
                <a:sym typeface="Questrial"/>
              </a:defRPr>
            </a:lvl2pPr>
            <a:lvl3pPr indent="-95250" lvl="2" marL="857250" marR="0" rtl="0" algn="l">
              <a:lnSpc>
                <a:spcPct val="120000"/>
              </a:lnSpc>
              <a:spcBef>
                <a:spcPts val="375"/>
              </a:spcBef>
              <a:buClr>
                <a:schemeClr val="dk1"/>
              </a:buClr>
              <a:buSzPts val="1200"/>
              <a:buFont typeface="Arial"/>
              <a:buChar char="•"/>
              <a:defRPr b="0" i="0" sz="1200" u="none" cap="none" strike="noStrike">
                <a:solidFill>
                  <a:schemeClr val="dk1"/>
                </a:solidFill>
                <a:latin typeface="Questrial"/>
                <a:ea typeface="Questrial"/>
                <a:cs typeface="Questrial"/>
                <a:sym typeface="Questrial"/>
              </a:defRPr>
            </a:lvl3pPr>
            <a:lvl4pPr indent="-104775" lvl="3" marL="12001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4pPr>
            <a:lvl5pPr indent="-104775" lvl="4" marL="15430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5pPr>
            <a:lvl6pPr indent="-104775" lvl="5" marL="18859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6pPr>
            <a:lvl7pPr indent="-104775" lvl="6" marL="22288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7pPr>
            <a:lvl8pPr indent="-104775" lvl="7" marL="25717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8pPr>
            <a:lvl9pPr indent="-104775" lvl="8" marL="29146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9pPr>
          </a:lstStyle>
          <a:p/>
        </p:txBody>
      </p:sp>
      <p:sp>
        <p:nvSpPr>
          <p:cNvPr id="327" name="Shape 327"/>
          <p:cNvSpPr txBox="1"/>
          <p:nvPr>
            <p:ph idx="10" type="dt"/>
          </p:nvPr>
        </p:nvSpPr>
        <p:spPr>
          <a:xfrm>
            <a:off x="5759053" y="4412457"/>
            <a:ext cx="2057400" cy="273844"/>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8" name="Shape 328"/>
          <p:cNvSpPr txBox="1"/>
          <p:nvPr>
            <p:ph idx="11" type="ftr"/>
          </p:nvPr>
        </p:nvSpPr>
        <p:spPr>
          <a:xfrm>
            <a:off x="685331" y="4412457"/>
            <a:ext cx="5004665" cy="273844"/>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9" name="Shape 329"/>
          <p:cNvSpPr txBox="1"/>
          <p:nvPr>
            <p:ph idx="12" type="sldNum"/>
          </p:nvPr>
        </p:nvSpPr>
        <p:spPr>
          <a:xfrm>
            <a:off x="7885509" y="4412457"/>
            <a:ext cx="573161" cy="273844"/>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US" sz="75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330" name="Shape 330"/>
        <p:cNvGrpSpPr/>
        <p:nvPr/>
      </p:nvGrpSpPr>
      <p:grpSpPr>
        <a:xfrm>
          <a:off x="0" y="0"/>
          <a:ext cx="0" cy="0"/>
          <a:chOff x="0" y="0"/>
          <a:chExt cx="0" cy="0"/>
        </a:xfrm>
      </p:grpSpPr>
      <p:pic>
        <p:nvPicPr>
          <p:cNvPr descr="Droplets-HD-Content-R1d.png" id="331" name="Shape 33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32" name="Shape 332"/>
          <p:cNvSpPr txBox="1"/>
          <p:nvPr>
            <p:ph type="title"/>
          </p:nvPr>
        </p:nvSpPr>
        <p:spPr>
          <a:xfrm>
            <a:off x="685331" y="621423"/>
            <a:ext cx="7763814" cy="2052614"/>
          </a:xfrm>
          <a:prstGeom prst="rect">
            <a:avLst/>
          </a:prstGeom>
          <a:noFill/>
          <a:ln>
            <a:noFill/>
          </a:ln>
        </p:spPr>
        <p:txBody>
          <a:bodyPr anchorCtr="0" anchor="b" bIns="91425" lIns="91425" rIns="91425" wrap="square" tIns="91425"/>
          <a:lstStyle>
            <a:lvl1pPr indent="0" lvl="0" marL="0" marR="0" rtl="0" algn="ctr">
              <a:lnSpc>
                <a:spcPct val="90000"/>
              </a:lnSpc>
              <a:spcBef>
                <a:spcPts val="0"/>
              </a:spcBef>
              <a:buClr>
                <a:schemeClr val="dk1"/>
              </a:buClr>
              <a:buSzPts val="1400"/>
              <a:buFont typeface="Questrial"/>
              <a:buNone/>
              <a:defRPr b="0" i="0" sz="3000" u="none" cap="none" strike="noStrike">
                <a:solidFill>
                  <a:schemeClr val="dk1"/>
                </a:solidFill>
                <a:latin typeface="Questrial"/>
                <a:ea typeface="Questrial"/>
                <a:cs typeface="Questrial"/>
                <a:sym typeface="Quest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333" name="Shape 333"/>
          <p:cNvSpPr txBox="1"/>
          <p:nvPr>
            <p:ph idx="1" type="body"/>
          </p:nvPr>
        </p:nvSpPr>
        <p:spPr>
          <a:xfrm>
            <a:off x="685331" y="2743093"/>
            <a:ext cx="7763814" cy="1026137"/>
          </a:xfrm>
          <a:prstGeom prst="rect">
            <a:avLst/>
          </a:prstGeom>
          <a:noFill/>
          <a:ln>
            <a:noFill/>
          </a:ln>
        </p:spPr>
        <p:txBody>
          <a:bodyPr anchorCtr="0" anchor="t" bIns="91425" lIns="91425" rIns="91425" wrap="square" tIns="91425"/>
          <a:lstStyle>
            <a:lvl1pPr indent="0" lvl="0" marL="0" marR="0" rtl="0" algn="ctr">
              <a:lnSpc>
                <a:spcPct val="120000"/>
              </a:lnSpc>
              <a:spcBef>
                <a:spcPts val="750"/>
              </a:spcBef>
              <a:buClr>
                <a:schemeClr val="dk1"/>
              </a:buClr>
              <a:buSzPts val="1500"/>
              <a:buFont typeface="Arial"/>
              <a:buNone/>
              <a:defRPr b="0" i="0" sz="1500" u="none" cap="none" strike="noStrike">
                <a:solidFill>
                  <a:srgbClr val="7F7F7F"/>
                </a:solidFill>
                <a:latin typeface="Questrial"/>
                <a:ea typeface="Questrial"/>
                <a:cs typeface="Questrial"/>
                <a:sym typeface="Questrial"/>
              </a:defRPr>
            </a:lvl1pPr>
            <a:lvl2pPr indent="0" lvl="1" marL="342900" marR="0" rtl="0" algn="l">
              <a:lnSpc>
                <a:spcPct val="120000"/>
              </a:lnSpc>
              <a:spcBef>
                <a:spcPts val="375"/>
              </a:spcBef>
              <a:buClr>
                <a:schemeClr val="dk1"/>
              </a:buClr>
              <a:buSzPts val="1350"/>
              <a:buFont typeface="Arial"/>
              <a:buNone/>
              <a:defRPr b="0" i="0" sz="1500" u="none" cap="none" strike="noStrike">
                <a:solidFill>
                  <a:srgbClr val="888888"/>
                </a:solidFill>
                <a:latin typeface="Questrial"/>
                <a:ea typeface="Questrial"/>
                <a:cs typeface="Questrial"/>
                <a:sym typeface="Questrial"/>
              </a:defRPr>
            </a:lvl2pPr>
            <a:lvl3pPr indent="0" lvl="2" marL="685800" marR="0" rtl="0" algn="l">
              <a:lnSpc>
                <a:spcPct val="120000"/>
              </a:lnSpc>
              <a:spcBef>
                <a:spcPts val="375"/>
              </a:spcBef>
              <a:buClr>
                <a:schemeClr val="dk1"/>
              </a:buClr>
              <a:buSzPts val="1200"/>
              <a:buFont typeface="Arial"/>
              <a:buNone/>
              <a:defRPr b="0" i="0" sz="1350" u="none" cap="none" strike="noStrike">
                <a:solidFill>
                  <a:srgbClr val="888888"/>
                </a:solidFill>
                <a:latin typeface="Questrial"/>
                <a:ea typeface="Questrial"/>
                <a:cs typeface="Questrial"/>
                <a:sym typeface="Questrial"/>
              </a:defRPr>
            </a:lvl3pPr>
            <a:lvl4pPr indent="0" lvl="3" marL="1028700" marR="0" rtl="0" algn="l">
              <a:lnSpc>
                <a:spcPct val="120000"/>
              </a:lnSpc>
              <a:spcBef>
                <a:spcPts val="375"/>
              </a:spcBef>
              <a:buClr>
                <a:schemeClr val="dk1"/>
              </a:buClr>
              <a:buSzPts val="1050"/>
              <a:buFont typeface="Arial"/>
              <a:buNone/>
              <a:defRPr b="0" i="0" sz="1200" u="none" cap="none" strike="noStrike">
                <a:solidFill>
                  <a:srgbClr val="888888"/>
                </a:solidFill>
                <a:latin typeface="Questrial"/>
                <a:ea typeface="Questrial"/>
                <a:cs typeface="Questrial"/>
                <a:sym typeface="Questrial"/>
              </a:defRPr>
            </a:lvl4pPr>
            <a:lvl5pPr indent="0" lvl="4" marL="1371600" marR="0" rtl="0" algn="l">
              <a:lnSpc>
                <a:spcPct val="120000"/>
              </a:lnSpc>
              <a:spcBef>
                <a:spcPts val="375"/>
              </a:spcBef>
              <a:buClr>
                <a:schemeClr val="dk1"/>
              </a:buClr>
              <a:buSzPts val="1050"/>
              <a:buFont typeface="Arial"/>
              <a:buNone/>
              <a:defRPr b="0" i="0" sz="1200" u="none" cap="none" strike="noStrike">
                <a:solidFill>
                  <a:srgbClr val="888888"/>
                </a:solidFill>
                <a:latin typeface="Questrial"/>
                <a:ea typeface="Questrial"/>
                <a:cs typeface="Questrial"/>
                <a:sym typeface="Questrial"/>
              </a:defRPr>
            </a:lvl5pPr>
            <a:lvl6pPr indent="0" lvl="5" marL="1714500" marR="0" rtl="0" algn="l">
              <a:lnSpc>
                <a:spcPct val="120000"/>
              </a:lnSpc>
              <a:spcBef>
                <a:spcPts val="375"/>
              </a:spcBef>
              <a:buClr>
                <a:schemeClr val="dk1"/>
              </a:buClr>
              <a:buSzPts val="1050"/>
              <a:buFont typeface="Arial"/>
              <a:buNone/>
              <a:defRPr b="0" i="0" sz="1200" u="none" cap="none" strike="noStrike">
                <a:solidFill>
                  <a:srgbClr val="888888"/>
                </a:solidFill>
                <a:latin typeface="Questrial"/>
                <a:ea typeface="Questrial"/>
                <a:cs typeface="Questrial"/>
                <a:sym typeface="Questrial"/>
              </a:defRPr>
            </a:lvl6pPr>
            <a:lvl7pPr indent="0" lvl="6" marL="2057400" marR="0" rtl="0" algn="l">
              <a:lnSpc>
                <a:spcPct val="120000"/>
              </a:lnSpc>
              <a:spcBef>
                <a:spcPts val="375"/>
              </a:spcBef>
              <a:buClr>
                <a:schemeClr val="dk1"/>
              </a:buClr>
              <a:buSzPts val="1050"/>
              <a:buFont typeface="Arial"/>
              <a:buNone/>
              <a:defRPr b="0" i="0" sz="1200" u="none" cap="none" strike="noStrike">
                <a:solidFill>
                  <a:srgbClr val="888888"/>
                </a:solidFill>
                <a:latin typeface="Questrial"/>
                <a:ea typeface="Questrial"/>
                <a:cs typeface="Questrial"/>
                <a:sym typeface="Questrial"/>
              </a:defRPr>
            </a:lvl7pPr>
            <a:lvl8pPr indent="0" lvl="7" marL="2400300" marR="0" rtl="0" algn="l">
              <a:lnSpc>
                <a:spcPct val="120000"/>
              </a:lnSpc>
              <a:spcBef>
                <a:spcPts val="375"/>
              </a:spcBef>
              <a:buClr>
                <a:schemeClr val="dk1"/>
              </a:buClr>
              <a:buSzPts val="1050"/>
              <a:buFont typeface="Arial"/>
              <a:buNone/>
              <a:defRPr b="0" i="0" sz="1200" u="none" cap="none" strike="noStrike">
                <a:solidFill>
                  <a:srgbClr val="888888"/>
                </a:solidFill>
                <a:latin typeface="Questrial"/>
                <a:ea typeface="Questrial"/>
                <a:cs typeface="Questrial"/>
                <a:sym typeface="Questrial"/>
              </a:defRPr>
            </a:lvl8pPr>
            <a:lvl9pPr indent="0" lvl="8" marL="2743200" marR="0" rtl="0" algn="l">
              <a:lnSpc>
                <a:spcPct val="120000"/>
              </a:lnSpc>
              <a:spcBef>
                <a:spcPts val="375"/>
              </a:spcBef>
              <a:buClr>
                <a:schemeClr val="dk1"/>
              </a:buClr>
              <a:buSzPts val="1050"/>
              <a:buFont typeface="Arial"/>
              <a:buNone/>
              <a:defRPr b="0" i="0" sz="1200" u="none" cap="none" strike="noStrike">
                <a:solidFill>
                  <a:srgbClr val="888888"/>
                </a:solidFill>
                <a:latin typeface="Questrial"/>
                <a:ea typeface="Questrial"/>
                <a:cs typeface="Questrial"/>
                <a:sym typeface="Questrial"/>
              </a:defRPr>
            </a:lvl9pPr>
          </a:lstStyle>
          <a:p/>
        </p:txBody>
      </p:sp>
      <p:sp>
        <p:nvSpPr>
          <p:cNvPr id="334" name="Shape 334"/>
          <p:cNvSpPr txBox="1"/>
          <p:nvPr>
            <p:ph idx="10" type="dt"/>
          </p:nvPr>
        </p:nvSpPr>
        <p:spPr>
          <a:xfrm>
            <a:off x="5759053" y="4412457"/>
            <a:ext cx="2057400" cy="273844"/>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5" name="Shape 335"/>
          <p:cNvSpPr txBox="1"/>
          <p:nvPr>
            <p:ph idx="11" type="ftr"/>
          </p:nvPr>
        </p:nvSpPr>
        <p:spPr>
          <a:xfrm>
            <a:off x="685331" y="4412457"/>
            <a:ext cx="5004665" cy="273844"/>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6" name="Shape 336"/>
          <p:cNvSpPr txBox="1"/>
          <p:nvPr>
            <p:ph idx="12" type="sldNum"/>
          </p:nvPr>
        </p:nvSpPr>
        <p:spPr>
          <a:xfrm>
            <a:off x="7885509" y="4412457"/>
            <a:ext cx="573161" cy="273844"/>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US" sz="75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337" name="Shape 337"/>
        <p:cNvGrpSpPr/>
        <p:nvPr/>
      </p:nvGrpSpPr>
      <p:grpSpPr>
        <a:xfrm>
          <a:off x="0" y="0"/>
          <a:ext cx="0" cy="0"/>
          <a:chOff x="0" y="0"/>
          <a:chExt cx="0" cy="0"/>
        </a:xfrm>
      </p:grpSpPr>
      <p:pic>
        <p:nvPicPr>
          <p:cNvPr descr="Droplets-HD-Content-R1d.png" id="338" name="Shape 33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39" name="Shape 339"/>
          <p:cNvSpPr txBox="1"/>
          <p:nvPr>
            <p:ph type="title"/>
          </p:nvPr>
        </p:nvSpPr>
        <p:spPr>
          <a:xfrm>
            <a:off x="685332" y="463888"/>
            <a:ext cx="7773338" cy="1197133"/>
          </a:xfrm>
          <a:prstGeom prst="rect">
            <a:avLst/>
          </a:prstGeom>
          <a:noFill/>
          <a:ln>
            <a:noFill/>
          </a:ln>
        </p:spPr>
        <p:txBody>
          <a:bodyPr anchorCtr="0" anchor="ctr" bIns="91425" lIns="91425" rIns="91425" wrap="square" tIns="91425"/>
          <a:lstStyle>
            <a:lvl1pPr indent="0" lvl="0" marL="0" marR="0" rtl="0" algn="ctr">
              <a:lnSpc>
                <a:spcPct val="90000"/>
              </a:lnSpc>
              <a:spcBef>
                <a:spcPts val="0"/>
              </a:spcBef>
              <a:buClr>
                <a:schemeClr val="dk1"/>
              </a:buClr>
              <a:buSzPts val="1400"/>
              <a:buFont typeface="Questrial"/>
              <a:buNone/>
              <a:defRPr b="0" i="0" sz="2700" u="none" cap="none" strike="noStrike">
                <a:solidFill>
                  <a:schemeClr val="dk1"/>
                </a:solidFill>
                <a:latin typeface="Questrial"/>
                <a:ea typeface="Questrial"/>
                <a:cs typeface="Questrial"/>
                <a:sym typeface="Quest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340" name="Shape 340"/>
          <p:cNvSpPr txBox="1"/>
          <p:nvPr>
            <p:ph idx="1" type="body"/>
          </p:nvPr>
        </p:nvSpPr>
        <p:spPr>
          <a:xfrm>
            <a:off x="685330" y="1775320"/>
            <a:ext cx="3829520" cy="2568080"/>
          </a:xfrm>
          <a:prstGeom prst="rect">
            <a:avLst/>
          </a:prstGeom>
          <a:noFill/>
          <a:ln>
            <a:noFill/>
          </a:ln>
        </p:spPr>
        <p:txBody>
          <a:bodyPr anchorCtr="0" anchor="t" bIns="91425" lIns="91425" rIns="91425" wrap="square" tIns="91425"/>
          <a:lstStyle>
            <a:lvl1pPr indent="-76200" lvl="0" marL="171450" marR="0" rtl="0" algn="l">
              <a:lnSpc>
                <a:spcPct val="120000"/>
              </a:lnSpc>
              <a:spcBef>
                <a:spcPts val="750"/>
              </a:spcBef>
              <a:buClr>
                <a:schemeClr val="dk1"/>
              </a:buClr>
              <a:buSzPts val="1500"/>
              <a:buFont typeface="Arial"/>
              <a:buChar char="•"/>
              <a:defRPr b="0" i="0" sz="1500" u="none" cap="none" strike="noStrike">
                <a:solidFill>
                  <a:schemeClr val="dk1"/>
                </a:solidFill>
                <a:latin typeface="Questrial"/>
                <a:ea typeface="Questrial"/>
                <a:cs typeface="Questrial"/>
                <a:sym typeface="Questrial"/>
              </a:defRPr>
            </a:lvl1pPr>
            <a:lvl2pPr indent="-85725" lvl="1" marL="514350" marR="0" rtl="0" algn="l">
              <a:lnSpc>
                <a:spcPct val="120000"/>
              </a:lnSpc>
              <a:spcBef>
                <a:spcPts val="375"/>
              </a:spcBef>
              <a:buClr>
                <a:schemeClr val="dk1"/>
              </a:buClr>
              <a:buSzPts val="1350"/>
              <a:buFont typeface="Arial"/>
              <a:buChar char="•"/>
              <a:defRPr b="0" i="0" sz="1350" u="none" cap="none" strike="noStrike">
                <a:solidFill>
                  <a:schemeClr val="dk1"/>
                </a:solidFill>
                <a:latin typeface="Questrial"/>
                <a:ea typeface="Questrial"/>
                <a:cs typeface="Questrial"/>
                <a:sym typeface="Questrial"/>
              </a:defRPr>
            </a:lvl2pPr>
            <a:lvl3pPr indent="-95250" lvl="2" marL="857250" marR="0" rtl="0" algn="l">
              <a:lnSpc>
                <a:spcPct val="120000"/>
              </a:lnSpc>
              <a:spcBef>
                <a:spcPts val="375"/>
              </a:spcBef>
              <a:buClr>
                <a:schemeClr val="dk1"/>
              </a:buClr>
              <a:buSzPts val="1200"/>
              <a:buFont typeface="Arial"/>
              <a:buChar char="•"/>
              <a:defRPr b="0" i="0" sz="1200" u="none" cap="none" strike="noStrike">
                <a:solidFill>
                  <a:schemeClr val="dk1"/>
                </a:solidFill>
                <a:latin typeface="Questrial"/>
                <a:ea typeface="Questrial"/>
                <a:cs typeface="Questrial"/>
                <a:sym typeface="Questrial"/>
              </a:defRPr>
            </a:lvl3pPr>
            <a:lvl4pPr indent="-104775" lvl="3" marL="12001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4pPr>
            <a:lvl5pPr indent="-104775" lvl="4" marL="15430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5pPr>
            <a:lvl6pPr indent="-104775" lvl="5" marL="18859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6pPr>
            <a:lvl7pPr indent="-104775" lvl="6" marL="22288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7pPr>
            <a:lvl8pPr indent="-104775" lvl="7" marL="25717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8pPr>
            <a:lvl9pPr indent="-104775" lvl="8" marL="29146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9pPr>
          </a:lstStyle>
          <a:p/>
        </p:txBody>
      </p:sp>
      <p:sp>
        <p:nvSpPr>
          <p:cNvPr id="341" name="Shape 341"/>
          <p:cNvSpPr txBox="1"/>
          <p:nvPr>
            <p:ph idx="2" type="body"/>
          </p:nvPr>
        </p:nvSpPr>
        <p:spPr>
          <a:xfrm>
            <a:off x="4629150" y="1775320"/>
            <a:ext cx="3829050" cy="2568080"/>
          </a:xfrm>
          <a:prstGeom prst="rect">
            <a:avLst/>
          </a:prstGeom>
          <a:noFill/>
          <a:ln>
            <a:noFill/>
          </a:ln>
        </p:spPr>
        <p:txBody>
          <a:bodyPr anchorCtr="0" anchor="t" bIns="91425" lIns="91425" rIns="91425" wrap="square" tIns="91425"/>
          <a:lstStyle>
            <a:lvl1pPr indent="-76200" lvl="0" marL="171450" marR="0" rtl="0" algn="l">
              <a:lnSpc>
                <a:spcPct val="120000"/>
              </a:lnSpc>
              <a:spcBef>
                <a:spcPts val="750"/>
              </a:spcBef>
              <a:buClr>
                <a:schemeClr val="dk1"/>
              </a:buClr>
              <a:buSzPts val="1500"/>
              <a:buFont typeface="Arial"/>
              <a:buChar char="•"/>
              <a:defRPr b="0" i="0" sz="1500" u="none" cap="none" strike="noStrike">
                <a:solidFill>
                  <a:schemeClr val="dk1"/>
                </a:solidFill>
                <a:latin typeface="Questrial"/>
                <a:ea typeface="Questrial"/>
                <a:cs typeface="Questrial"/>
                <a:sym typeface="Questrial"/>
              </a:defRPr>
            </a:lvl1pPr>
            <a:lvl2pPr indent="-85725" lvl="1" marL="514350" marR="0" rtl="0" algn="l">
              <a:lnSpc>
                <a:spcPct val="120000"/>
              </a:lnSpc>
              <a:spcBef>
                <a:spcPts val="375"/>
              </a:spcBef>
              <a:buClr>
                <a:schemeClr val="dk1"/>
              </a:buClr>
              <a:buSzPts val="1350"/>
              <a:buFont typeface="Arial"/>
              <a:buChar char="•"/>
              <a:defRPr b="0" i="0" sz="1350" u="none" cap="none" strike="noStrike">
                <a:solidFill>
                  <a:schemeClr val="dk1"/>
                </a:solidFill>
                <a:latin typeface="Questrial"/>
                <a:ea typeface="Questrial"/>
                <a:cs typeface="Questrial"/>
                <a:sym typeface="Questrial"/>
              </a:defRPr>
            </a:lvl2pPr>
            <a:lvl3pPr indent="-95250" lvl="2" marL="857250" marR="0" rtl="0" algn="l">
              <a:lnSpc>
                <a:spcPct val="120000"/>
              </a:lnSpc>
              <a:spcBef>
                <a:spcPts val="375"/>
              </a:spcBef>
              <a:buClr>
                <a:schemeClr val="dk1"/>
              </a:buClr>
              <a:buSzPts val="1200"/>
              <a:buFont typeface="Arial"/>
              <a:buChar char="•"/>
              <a:defRPr b="0" i="0" sz="1200" u="none" cap="none" strike="noStrike">
                <a:solidFill>
                  <a:schemeClr val="dk1"/>
                </a:solidFill>
                <a:latin typeface="Questrial"/>
                <a:ea typeface="Questrial"/>
                <a:cs typeface="Questrial"/>
                <a:sym typeface="Questrial"/>
              </a:defRPr>
            </a:lvl3pPr>
            <a:lvl4pPr indent="-104775" lvl="3" marL="12001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4pPr>
            <a:lvl5pPr indent="-104775" lvl="4" marL="15430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5pPr>
            <a:lvl6pPr indent="-104775" lvl="5" marL="18859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6pPr>
            <a:lvl7pPr indent="-104775" lvl="6" marL="22288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7pPr>
            <a:lvl8pPr indent="-104775" lvl="7" marL="25717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8pPr>
            <a:lvl9pPr indent="-104775" lvl="8" marL="29146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9pPr>
          </a:lstStyle>
          <a:p/>
        </p:txBody>
      </p:sp>
      <p:sp>
        <p:nvSpPr>
          <p:cNvPr id="342" name="Shape 342"/>
          <p:cNvSpPr txBox="1"/>
          <p:nvPr>
            <p:ph idx="10" type="dt"/>
          </p:nvPr>
        </p:nvSpPr>
        <p:spPr>
          <a:xfrm>
            <a:off x="5759053" y="4412457"/>
            <a:ext cx="2057400" cy="273844"/>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3" name="Shape 343"/>
          <p:cNvSpPr txBox="1"/>
          <p:nvPr>
            <p:ph idx="11" type="ftr"/>
          </p:nvPr>
        </p:nvSpPr>
        <p:spPr>
          <a:xfrm>
            <a:off x="685331" y="4412457"/>
            <a:ext cx="5004665" cy="273844"/>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4" name="Shape 344"/>
          <p:cNvSpPr txBox="1"/>
          <p:nvPr>
            <p:ph idx="12" type="sldNum"/>
          </p:nvPr>
        </p:nvSpPr>
        <p:spPr>
          <a:xfrm>
            <a:off x="7885509" y="4412457"/>
            <a:ext cx="573161" cy="273844"/>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US" sz="75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345" name="Shape 345"/>
        <p:cNvGrpSpPr/>
        <p:nvPr/>
      </p:nvGrpSpPr>
      <p:grpSpPr>
        <a:xfrm>
          <a:off x="0" y="0"/>
          <a:ext cx="0" cy="0"/>
          <a:chOff x="0" y="0"/>
          <a:chExt cx="0" cy="0"/>
        </a:xfrm>
      </p:grpSpPr>
      <p:pic>
        <p:nvPicPr>
          <p:cNvPr descr="Droplets-HD-Content-R1d.png" id="346" name="Shape 34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47" name="Shape 347"/>
          <p:cNvSpPr txBox="1"/>
          <p:nvPr>
            <p:ph type="title"/>
          </p:nvPr>
        </p:nvSpPr>
        <p:spPr>
          <a:xfrm>
            <a:off x="685332" y="463888"/>
            <a:ext cx="7773338" cy="1197133"/>
          </a:xfrm>
          <a:prstGeom prst="rect">
            <a:avLst/>
          </a:prstGeom>
          <a:noFill/>
          <a:ln>
            <a:noFill/>
          </a:ln>
        </p:spPr>
        <p:txBody>
          <a:bodyPr anchorCtr="0" anchor="ctr" bIns="91425" lIns="91425" rIns="91425" wrap="square" tIns="91425"/>
          <a:lstStyle>
            <a:lvl1pPr indent="0" lvl="0" marL="0" marR="0" rtl="0" algn="ctr">
              <a:lnSpc>
                <a:spcPct val="90000"/>
              </a:lnSpc>
              <a:spcBef>
                <a:spcPts val="0"/>
              </a:spcBef>
              <a:buClr>
                <a:schemeClr val="dk1"/>
              </a:buClr>
              <a:buSzPts val="1400"/>
              <a:buFont typeface="Questrial"/>
              <a:buNone/>
              <a:defRPr b="0" i="0" sz="2700" u="none" cap="none" strike="noStrike">
                <a:solidFill>
                  <a:schemeClr val="dk1"/>
                </a:solidFill>
                <a:latin typeface="Questrial"/>
                <a:ea typeface="Questrial"/>
                <a:cs typeface="Questrial"/>
                <a:sym typeface="Quest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348" name="Shape 348"/>
          <p:cNvSpPr txBox="1"/>
          <p:nvPr>
            <p:ph idx="1" type="body"/>
          </p:nvPr>
        </p:nvSpPr>
        <p:spPr>
          <a:xfrm>
            <a:off x="859746" y="1778263"/>
            <a:ext cx="3655106" cy="509996"/>
          </a:xfrm>
          <a:prstGeom prst="rect">
            <a:avLst/>
          </a:prstGeom>
          <a:noFill/>
          <a:ln>
            <a:noFill/>
          </a:ln>
        </p:spPr>
        <p:txBody>
          <a:bodyPr anchorCtr="0" anchor="b" bIns="91425" lIns="91425" rIns="91425" wrap="square" tIns="91425"/>
          <a:lstStyle>
            <a:lvl1pPr indent="0" lvl="0" marL="0" marR="0" rtl="0" algn="l">
              <a:lnSpc>
                <a:spcPct val="85000"/>
              </a:lnSpc>
              <a:spcBef>
                <a:spcPts val="750"/>
              </a:spcBef>
              <a:buClr>
                <a:schemeClr val="dk1"/>
              </a:buClr>
              <a:buSzPts val="1500"/>
              <a:buFont typeface="Arial"/>
              <a:buNone/>
              <a:defRPr b="0" i="0" sz="1950" u="none" cap="none" strike="noStrike">
                <a:solidFill>
                  <a:schemeClr val="dk1"/>
                </a:solidFill>
                <a:latin typeface="Questrial"/>
                <a:ea typeface="Questrial"/>
                <a:cs typeface="Questrial"/>
                <a:sym typeface="Questrial"/>
              </a:defRPr>
            </a:lvl1pPr>
            <a:lvl2pPr indent="0" lvl="1" marL="342900" marR="0" rtl="0" algn="l">
              <a:lnSpc>
                <a:spcPct val="120000"/>
              </a:lnSpc>
              <a:spcBef>
                <a:spcPts val="375"/>
              </a:spcBef>
              <a:buClr>
                <a:schemeClr val="dk1"/>
              </a:buClr>
              <a:buSzPts val="1350"/>
              <a:buFont typeface="Arial"/>
              <a:buNone/>
              <a:defRPr b="1" i="0" sz="1500" u="none" cap="none" strike="noStrike">
                <a:solidFill>
                  <a:schemeClr val="dk1"/>
                </a:solidFill>
                <a:latin typeface="Questrial"/>
                <a:ea typeface="Questrial"/>
                <a:cs typeface="Questrial"/>
                <a:sym typeface="Questrial"/>
              </a:defRPr>
            </a:lvl2pPr>
            <a:lvl3pPr indent="0" lvl="2" marL="685800" marR="0" rtl="0" algn="l">
              <a:lnSpc>
                <a:spcPct val="120000"/>
              </a:lnSpc>
              <a:spcBef>
                <a:spcPts val="375"/>
              </a:spcBef>
              <a:buClr>
                <a:schemeClr val="dk1"/>
              </a:buClr>
              <a:buSzPts val="1200"/>
              <a:buFont typeface="Arial"/>
              <a:buNone/>
              <a:defRPr b="1" i="0" sz="1350" u="none" cap="none" strike="noStrike">
                <a:solidFill>
                  <a:schemeClr val="dk1"/>
                </a:solidFill>
                <a:latin typeface="Questrial"/>
                <a:ea typeface="Questrial"/>
                <a:cs typeface="Questrial"/>
                <a:sym typeface="Questrial"/>
              </a:defRPr>
            </a:lvl3pPr>
            <a:lvl4pPr indent="0" lvl="3" marL="10287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4pPr>
            <a:lvl5pPr indent="0" lvl="4" marL="13716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5pPr>
            <a:lvl6pPr indent="0" lvl="5" marL="17145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6pPr>
            <a:lvl7pPr indent="0" lvl="6" marL="20574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7pPr>
            <a:lvl8pPr indent="0" lvl="7" marL="24003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8pPr>
            <a:lvl9pPr indent="0" lvl="8" marL="27432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9pPr>
          </a:lstStyle>
          <a:p/>
        </p:txBody>
      </p:sp>
      <p:sp>
        <p:nvSpPr>
          <p:cNvPr id="349" name="Shape 349"/>
          <p:cNvSpPr txBox="1"/>
          <p:nvPr>
            <p:ph idx="2" type="body"/>
          </p:nvPr>
        </p:nvSpPr>
        <p:spPr>
          <a:xfrm>
            <a:off x="685331" y="2288260"/>
            <a:ext cx="3829520" cy="2055140"/>
          </a:xfrm>
          <a:prstGeom prst="rect">
            <a:avLst/>
          </a:prstGeom>
          <a:noFill/>
          <a:ln>
            <a:noFill/>
          </a:ln>
        </p:spPr>
        <p:txBody>
          <a:bodyPr anchorCtr="0" anchor="t" bIns="91425" lIns="91425" rIns="91425" wrap="square" tIns="91425"/>
          <a:lstStyle>
            <a:lvl1pPr indent="-76200" lvl="0" marL="171450" marR="0" rtl="0" algn="l">
              <a:lnSpc>
                <a:spcPct val="120000"/>
              </a:lnSpc>
              <a:spcBef>
                <a:spcPts val="750"/>
              </a:spcBef>
              <a:buClr>
                <a:schemeClr val="dk1"/>
              </a:buClr>
              <a:buSzPts val="1500"/>
              <a:buFont typeface="Arial"/>
              <a:buChar char="•"/>
              <a:defRPr b="0" i="0" sz="1500" u="none" cap="none" strike="noStrike">
                <a:solidFill>
                  <a:schemeClr val="dk1"/>
                </a:solidFill>
                <a:latin typeface="Questrial"/>
                <a:ea typeface="Questrial"/>
                <a:cs typeface="Questrial"/>
                <a:sym typeface="Questrial"/>
              </a:defRPr>
            </a:lvl1pPr>
            <a:lvl2pPr indent="-85725" lvl="1" marL="514350" marR="0" rtl="0" algn="l">
              <a:lnSpc>
                <a:spcPct val="120000"/>
              </a:lnSpc>
              <a:spcBef>
                <a:spcPts val="375"/>
              </a:spcBef>
              <a:buClr>
                <a:schemeClr val="dk1"/>
              </a:buClr>
              <a:buSzPts val="1350"/>
              <a:buFont typeface="Arial"/>
              <a:buChar char="•"/>
              <a:defRPr b="0" i="0" sz="1350" u="none" cap="none" strike="noStrike">
                <a:solidFill>
                  <a:schemeClr val="dk1"/>
                </a:solidFill>
                <a:latin typeface="Questrial"/>
                <a:ea typeface="Questrial"/>
                <a:cs typeface="Questrial"/>
                <a:sym typeface="Questrial"/>
              </a:defRPr>
            </a:lvl2pPr>
            <a:lvl3pPr indent="-95250" lvl="2" marL="857250" marR="0" rtl="0" algn="l">
              <a:lnSpc>
                <a:spcPct val="120000"/>
              </a:lnSpc>
              <a:spcBef>
                <a:spcPts val="375"/>
              </a:spcBef>
              <a:buClr>
                <a:schemeClr val="dk1"/>
              </a:buClr>
              <a:buSzPts val="1200"/>
              <a:buFont typeface="Arial"/>
              <a:buChar char="•"/>
              <a:defRPr b="0" i="0" sz="1200" u="none" cap="none" strike="noStrike">
                <a:solidFill>
                  <a:schemeClr val="dk1"/>
                </a:solidFill>
                <a:latin typeface="Questrial"/>
                <a:ea typeface="Questrial"/>
                <a:cs typeface="Questrial"/>
                <a:sym typeface="Questrial"/>
              </a:defRPr>
            </a:lvl3pPr>
            <a:lvl4pPr indent="-104775" lvl="3" marL="12001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4pPr>
            <a:lvl5pPr indent="-104775" lvl="4" marL="15430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5pPr>
            <a:lvl6pPr indent="-104775" lvl="5" marL="18859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6pPr>
            <a:lvl7pPr indent="-104775" lvl="6" marL="22288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7pPr>
            <a:lvl8pPr indent="-104775" lvl="7" marL="25717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8pPr>
            <a:lvl9pPr indent="-104775" lvl="8" marL="29146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9pPr>
          </a:lstStyle>
          <a:p/>
        </p:txBody>
      </p:sp>
      <p:sp>
        <p:nvSpPr>
          <p:cNvPr id="350" name="Shape 350"/>
          <p:cNvSpPr txBox="1"/>
          <p:nvPr>
            <p:ph idx="3" type="body"/>
          </p:nvPr>
        </p:nvSpPr>
        <p:spPr>
          <a:xfrm>
            <a:off x="4797317" y="1778263"/>
            <a:ext cx="3661353" cy="509996"/>
          </a:xfrm>
          <a:prstGeom prst="rect">
            <a:avLst/>
          </a:prstGeom>
          <a:noFill/>
          <a:ln>
            <a:noFill/>
          </a:ln>
        </p:spPr>
        <p:txBody>
          <a:bodyPr anchorCtr="0" anchor="b" bIns="91425" lIns="91425" rIns="91425" wrap="square" tIns="91425"/>
          <a:lstStyle>
            <a:lvl1pPr indent="0" lvl="0" marL="0" marR="0" rtl="0" algn="l">
              <a:lnSpc>
                <a:spcPct val="85000"/>
              </a:lnSpc>
              <a:spcBef>
                <a:spcPts val="750"/>
              </a:spcBef>
              <a:buClr>
                <a:schemeClr val="dk1"/>
              </a:buClr>
              <a:buSzPts val="1500"/>
              <a:buFont typeface="Arial"/>
              <a:buNone/>
              <a:defRPr b="0" i="0" sz="1950" u="none" cap="none" strike="noStrike">
                <a:solidFill>
                  <a:schemeClr val="dk1"/>
                </a:solidFill>
                <a:latin typeface="Questrial"/>
                <a:ea typeface="Questrial"/>
                <a:cs typeface="Questrial"/>
                <a:sym typeface="Questrial"/>
              </a:defRPr>
            </a:lvl1pPr>
            <a:lvl2pPr indent="0" lvl="1" marL="342900" marR="0" rtl="0" algn="l">
              <a:lnSpc>
                <a:spcPct val="120000"/>
              </a:lnSpc>
              <a:spcBef>
                <a:spcPts val="375"/>
              </a:spcBef>
              <a:buClr>
                <a:schemeClr val="dk1"/>
              </a:buClr>
              <a:buSzPts val="1350"/>
              <a:buFont typeface="Arial"/>
              <a:buNone/>
              <a:defRPr b="1" i="0" sz="1500" u="none" cap="none" strike="noStrike">
                <a:solidFill>
                  <a:schemeClr val="dk1"/>
                </a:solidFill>
                <a:latin typeface="Questrial"/>
                <a:ea typeface="Questrial"/>
                <a:cs typeface="Questrial"/>
                <a:sym typeface="Questrial"/>
              </a:defRPr>
            </a:lvl2pPr>
            <a:lvl3pPr indent="0" lvl="2" marL="685800" marR="0" rtl="0" algn="l">
              <a:lnSpc>
                <a:spcPct val="120000"/>
              </a:lnSpc>
              <a:spcBef>
                <a:spcPts val="375"/>
              </a:spcBef>
              <a:buClr>
                <a:schemeClr val="dk1"/>
              </a:buClr>
              <a:buSzPts val="1200"/>
              <a:buFont typeface="Arial"/>
              <a:buNone/>
              <a:defRPr b="1" i="0" sz="1350" u="none" cap="none" strike="noStrike">
                <a:solidFill>
                  <a:schemeClr val="dk1"/>
                </a:solidFill>
                <a:latin typeface="Questrial"/>
                <a:ea typeface="Questrial"/>
                <a:cs typeface="Questrial"/>
                <a:sym typeface="Questrial"/>
              </a:defRPr>
            </a:lvl3pPr>
            <a:lvl4pPr indent="0" lvl="3" marL="10287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4pPr>
            <a:lvl5pPr indent="0" lvl="4" marL="13716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5pPr>
            <a:lvl6pPr indent="0" lvl="5" marL="17145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6pPr>
            <a:lvl7pPr indent="0" lvl="6" marL="20574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7pPr>
            <a:lvl8pPr indent="0" lvl="7" marL="24003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8pPr>
            <a:lvl9pPr indent="0" lvl="8" marL="27432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9pPr>
          </a:lstStyle>
          <a:p/>
        </p:txBody>
      </p:sp>
      <p:sp>
        <p:nvSpPr>
          <p:cNvPr id="351" name="Shape 351"/>
          <p:cNvSpPr txBox="1"/>
          <p:nvPr>
            <p:ph idx="4" type="body"/>
          </p:nvPr>
        </p:nvSpPr>
        <p:spPr>
          <a:xfrm>
            <a:off x="4629150" y="2288260"/>
            <a:ext cx="3829051" cy="2055140"/>
          </a:xfrm>
          <a:prstGeom prst="rect">
            <a:avLst/>
          </a:prstGeom>
          <a:noFill/>
          <a:ln>
            <a:noFill/>
          </a:ln>
        </p:spPr>
        <p:txBody>
          <a:bodyPr anchorCtr="0" anchor="t" bIns="91425" lIns="91425" rIns="91425" wrap="square" tIns="91425"/>
          <a:lstStyle>
            <a:lvl1pPr indent="-76200" lvl="0" marL="171450" marR="0" rtl="0" algn="l">
              <a:lnSpc>
                <a:spcPct val="120000"/>
              </a:lnSpc>
              <a:spcBef>
                <a:spcPts val="750"/>
              </a:spcBef>
              <a:buClr>
                <a:schemeClr val="dk1"/>
              </a:buClr>
              <a:buSzPts val="1500"/>
              <a:buFont typeface="Arial"/>
              <a:buChar char="•"/>
              <a:defRPr b="0" i="0" sz="1500" u="none" cap="none" strike="noStrike">
                <a:solidFill>
                  <a:schemeClr val="dk1"/>
                </a:solidFill>
                <a:latin typeface="Questrial"/>
                <a:ea typeface="Questrial"/>
                <a:cs typeface="Questrial"/>
                <a:sym typeface="Questrial"/>
              </a:defRPr>
            </a:lvl1pPr>
            <a:lvl2pPr indent="-85725" lvl="1" marL="514350" marR="0" rtl="0" algn="l">
              <a:lnSpc>
                <a:spcPct val="120000"/>
              </a:lnSpc>
              <a:spcBef>
                <a:spcPts val="375"/>
              </a:spcBef>
              <a:buClr>
                <a:schemeClr val="dk1"/>
              </a:buClr>
              <a:buSzPts val="1350"/>
              <a:buFont typeface="Arial"/>
              <a:buChar char="•"/>
              <a:defRPr b="0" i="0" sz="1350" u="none" cap="none" strike="noStrike">
                <a:solidFill>
                  <a:schemeClr val="dk1"/>
                </a:solidFill>
                <a:latin typeface="Questrial"/>
                <a:ea typeface="Questrial"/>
                <a:cs typeface="Questrial"/>
                <a:sym typeface="Questrial"/>
              </a:defRPr>
            </a:lvl2pPr>
            <a:lvl3pPr indent="-95250" lvl="2" marL="857250" marR="0" rtl="0" algn="l">
              <a:lnSpc>
                <a:spcPct val="120000"/>
              </a:lnSpc>
              <a:spcBef>
                <a:spcPts val="375"/>
              </a:spcBef>
              <a:buClr>
                <a:schemeClr val="dk1"/>
              </a:buClr>
              <a:buSzPts val="1200"/>
              <a:buFont typeface="Arial"/>
              <a:buChar char="•"/>
              <a:defRPr b="0" i="0" sz="1200" u="none" cap="none" strike="noStrike">
                <a:solidFill>
                  <a:schemeClr val="dk1"/>
                </a:solidFill>
                <a:latin typeface="Questrial"/>
                <a:ea typeface="Questrial"/>
                <a:cs typeface="Questrial"/>
                <a:sym typeface="Questrial"/>
              </a:defRPr>
            </a:lvl3pPr>
            <a:lvl4pPr indent="-104775" lvl="3" marL="12001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4pPr>
            <a:lvl5pPr indent="-104775" lvl="4" marL="15430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5pPr>
            <a:lvl6pPr indent="-104775" lvl="5" marL="18859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6pPr>
            <a:lvl7pPr indent="-104775" lvl="6" marL="22288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7pPr>
            <a:lvl8pPr indent="-104775" lvl="7" marL="25717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8pPr>
            <a:lvl9pPr indent="-104775" lvl="8" marL="29146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9pPr>
          </a:lstStyle>
          <a:p/>
        </p:txBody>
      </p:sp>
      <p:sp>
        <p:nvSpPr>
          <p:cNvPr id="352" name="Shape 352"/>
          <p:cNvSpPr txBox="1"/>
          <p:nvPr>
            <p:ph idx="10" type="dt"/>
          </p:nvPr>
        </p:nvSpPr>
        <p:spPr>
          <a:xfrm>
            <a:off x="5759053" y="4412457"/>
            <a:ext cx="2057400" cy="273844"/>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3" name="Shape 353"/>
          <p:cNvSpPr txBox="1"/>
          <p:nvPr>
            <p:ph idx="11" type="ftr"/>
          </p:nvPr>
        </p:nvSpPr>
        <p:spPr>
          <a:xfrm>
            <a:off x="685331" y="4412457"/>
            <a:ext cx="5004665" cy="273844"/>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4" name="Shape 354"/>
          <p:cNvSpPr txBox="1"/>
          <p:nvPr>
            <p:ph idx="12" type="sldNum"/>
          </p:nvPr>
        </p:nvSpPr>
        <p:spPr>
          <a:xfrm>
            <a:off x="7885509" y="4412457"/>
            <a:ext cx="573161" cy="273844"/>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US" sz="75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355" name="Shape 355"/>
        <p:cNvGrpSpPr/>
        <p:nvPr/>
      </p:nvGrpSpPr>
      <p:grpSpPr>
        <a:xfrm>
          <a:off x="0" y="0"/>
          <a:ext cx="0" cy="0"/>
          <a:chOff x="0" y="0"/>
          <a:chExt cx="0" cy="0"/>
        </a:xfrm>
      </p:grpSpPr>
      <p:pic>
        <p:nvPicPr>
          <p:cNvPr descr="Droplets-HD-Content-R1d.png" id="356" name="Shape 35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57" name="Shape 357"/>
          <p:cNvSpPr txBox="1"/>
          <p:nvPr>
            <p:ph idx="10" type="dt"/>
          </p:nvPr>
        </p:nvSpPr>
        <p:spPr>
          <a:xfrm>
            <a:off x="5759053" y="4412457"/>
            <a:ext cx="2057400" cy="273844"/>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8" name="Shape 358"/>
          <p:cNvSpPr txBox="1"/>
          <p:nvPr>
            <p:ph idx="11" type="ftr"/>
          </p:nvPr>
        </p:nvSpPr>
        <p:spPr>
          <a:xfrm>
            <a:off x="685331" y="4412457"/>
            <a:ext cx="5004665" cy="273844"/>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9" name="Shape 359"/>
          <p:cNvSpPr txBox="1"/>
          <p:nvPr>
            <p:ph idx="12" type="sldNum"/>
          </p:nvPr>
        </p:nvSpPr>
        <p:spPr>
          <a:xfrm>
            <a:off x="7885509" y="4412457"/>
            <a:ext cx="573161" cy="273844"/>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US" sz="75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360" name="Shape 360"/>
        <p:cNvGrpSpPr/>
        <p:nvPr/>
      </p:nvGrpSpPr>
      <p:grpSpPr>
        <a:xfrm>
          <a:off x="0" y="0"/>
          <a:ext cx="0" cy="0"/>
          <a:chOff x="0" y="0"/>
          <a:chExt cx="0" cy="0"/>
        </a:xfrm>
      </p:grpSpPr>
      <p:pic>
        <p:nvPicPr>
          <p:cNvPr descr="Droplets-HD-Content-R1d.png" id="361" name="Shape 36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62" name="Shape 362"/>
          <p:cNvSpPr txBox="1"/>
          <p:nvPr>
            <p:ph type="title"/>
          </p:nvPr>
        </p:nvSpPr>
        <p:spPr>
          <a:xfrm>
            <a:off x="685331" y="457200"/>
            <a:ext cx="2951766" cy="1517439"/>
          </a:xfrm>
          <a:prstGeom prst="rect">
            <a:avLst/>
          </a:prstGeom>
          <a:noFill/>
          <a:ln>
            <a:noFill/>
          </a:ln>
        </p:spPr>
        <p:txBody>
          <a:bodyPr anchorCtr="0" anchor="b" bIns="91425" lIns="91425" rIns="91425" wrap="square" tIns="91425"/>
          <a:lstStyle>
            <a:lvl1pPr indent="0" lvl="0" marL="0" marR="0" rtl="0" algn="ctr">
              <a:lnSpc>
                <a:spcPct val="90000"/>
              </a:lnSpc>
              <a:spcBef>
                <a:spcPts val="0"/>
              </a:spcBef>
              <a:buClr>
                <a:schemeClr val="dk1"/>
              </a:buClr>
              <a:buSzPts val="1400"/>
              <a:buFont typeface="Questrial"/>
              <a:buNone/>
              <a:defRPr b="0" i="0" sz="2400" u="none" cap="none" strike="noStrike">
                <a:solidFill>
                  <a:schemeClr val="dk1"/>
                </a:solidFill>
                <a:latin typeface="Questrial"/>
                <a:ea typeface="Questrial"/>
                <a:cs typeface="Questrial"/>
                <a:sym typeface="Quest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363" name="Shape 363"/>
          <p:cNvSpPr txBox="1"/>
          <p:nvPr>
            <p:ph idx="1" type="body"/>
          </p:nvPr>
        </p:nvSpPr>
        <p:spPr>
          <a:xfrm>
            <a:off x="3808547" y="457201"/>
            <a:ext cx="4650122" cy="3886199"/>
          </a:xfrm>
          <a:prstGeom prst="rect">
            <a:avLst/>
          </a:prstGeom>
          <a:noFill/>
          <a:ln>
            <a:noFill/>
          </a:ln>
        </p:spPr>
        <p:txBody>
          <a:bodyPr anchorCtr="0" anchor="t" bIns="91425" lIns="91425" rIns="91425" wrap="square" tIns="91425"/>
          <a:lstStyle>
            <a:lvl1pPr indent="-76200" lvl="0" marL="171450" marR="0" rtl="0" algn="l">
              <a:lnSpc>
                <a:spcPct val="120000"/>
              </a:lnSpc>
              <a:spcBef>
                <a:spcPts val="750"/>
              </a:spcBef>
              <a:buClr>
                <a:schemeClr val="dk1"/>
              </a:buClr>
              <a:buSzPts val="1500"/>
              <a:buFont typeface="Arial"/>
              <a:buChar char="•"/>
              <a:defRPr b="0" i="0" sz="1500" u="none" cap="none" strike="noStrike">
                <a:solidFill>
                  <a:schemeClr val="dk1"/>
                </a:solidFill>
                <a:latin typeface="Questrial"/>
                <a:ea typeface="Questrial"/>
                <a:cs typeface="Questrial"/>
                <a:sym typeface="Questrial"/>
              </a:defRPr>
            </a:lvl1pPr>
            <a:lvl2pPr indent="-85725" lvl="1" marL="514350" marR="0" rtl="0" algn="l">
              <a:lnSpc>
                <a:spcPct val="120000"/>
              </a:lnSpc>
              <a:spcBef>
                <a:spcPts val="375"/>
              </a:spcBef>
              <a:buClr>
                <a:schemeClr val="dk1"/>
              </a:buClr>
              <a:buSzPts val="1350"/>
              <a:buFont typeface="Arial"/>
              <a:buChar char="•"/>
              <a:defRPr b="0" i="0" sz="1350" u="none" cap="none" strike="noStrike">
                <a:solidFill>
                  <a:schemeClr val="dk1"/>
                </a:solidFill>
                <a:latin typeface="Questrial"/>
                <a:ea typeface="Questrial"/>
                <a:cs typeface="Questrial"/>
                <a:sym typeface="Questrial"/>
              </a:defRPr>
            </a:lvl2pPr>
            <a:lvl3pPr indent="-95250" lvl="2" marL="857250" marR="0" rtl="0" algn="l">
              <a:lnSpc>
                <a:spcPct val="120000"/>
              </a:lnSpc>
              <a:spcBef>
                <a:spcPts val="375"/>
              </a:spcBef>
              <a:buClr>
                <a:schemeClr val="dk1"/>
              </a:buClr>
              <a:buSzPts val="1200"/>
              <a:buFont typeface="Arial"/>
              <a:buChar char="•"/>
              <a:defRPr b="0" i="0" sz="1200" u="none" cap="none" strike="noStrike">
                <a:solidFill>
                  <a:schemeClr val="dk1"/>
                </a:solidFill>
                <a:latin typeface="Questrial"/>
                <a:ea typeface="Questrial"/>
                <a:cs typeface="Questrial"/>
                <a:sym typeface="Questrial"/>
              </a:defRPr>
            </a:lvl3pPr>
            <a:lvl4pPr indent="-104775" lvl="3" marL="12001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4pPr>
            <a:lvl5pPr indent="-104775" lvl="4" marL="15430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5pPr>
            <a:lvl6pPr indent="-104775" lvl="5" marL="18859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6pPr>
            <a:lvl7pPr indent="-104775" lvl="6" marL="22288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7pPr>
            <a:lvl8pPr indent="-104775" lvl="7" marL="25717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8pPr>
            <a:lvl9pPr indent="-104775" lvl="8" marL="29146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9pPr>
          </a:lstStyle>
          <a:p/>
        </p:txBody>
      </p:sp>
      <p:sp>
        <p:nvSpPr>
          <p:cNvPr id="364" name="Shape 364"/>
          <p:cNvSpPr txBox="1"/>
          <p:nvPr>
            <p:ph idx="2" type="body"/>
          </p:nvPr>
        </p:nvSpPr>
        <p:spPr>
          <a:xfrm>
            <a:off x="685331" y="1974639"/>
            <a:ext cx="2951767" cy="2368761"/>
          </a:xfrm>
          <a:prstGeom prst="rect">
            <a:avLst/>
          </a:prstGeom>
          <a:noFill/>
          <a:ln>
            <a:noFill/>
          </a:ln>
        </p:spPr>
        <p:txBody>
          <a:bodyPr anchorCtr="0" anchor="t" bIns="91425" lIns="91425" rIns="91425" wrap="square" tIns="91425"/>
          <a:lstStyle>
            <a:lvl1pPr indent="0" lvl="0" marL="0" marR="0" rtl="0" algn="ctr">
              <a:lnSpc>
                <a:spcPct val="120000"/>
              </a:lnSpc>
              <a:spcBef>
                <a:spcPts val="750"/>
              </a:spcBef>
              <a:buClr>
                <a:schemeClr val="dk1"/>
              </a:buClr>
              <a:buSzPts val="1500"/>
              <a:buFont typeface="Arial"/>
              <a:buNone/>
              <a:defRPr b="0" i="0" sz="1200" u="none" cap="none" strike="noStrike">
                <a:solidFill>
                  <a:schemeClr val="dk1"/>
                </a:solidFill>
                <a:latin typeface="Questrial"/>
                <a:ea typeface="Questrial"/>
                <a:cs typeface="Questrial"/>
                <a:sym typeface="Questrial"/>
              </a:defRPr>
            </a:lvl1pPr>
            <a:lvl2pPr indent="0" lvl="1" marL="342900" marR="0" rtl="0" algn="l">
              <a:lnSpc>
                <a:spcPct val="120000"/>
              </a:lnSpc>
              <a:spcBef>
                <a:spcPts val="375"/>
              </a:spcBef>
              <a:buClr>
                <a:schemeClr val="dk1"/>
              </a:buClr>
              <a:buSzPts val="1350"/>
              <a:buFont typeface="Arial"/>
              <a:buNone/>
              <a:defRPr b="0" i="0" sz="1050" u="none" cap="none" strike="noStrike">
                <a:solidFill>
                  <a:schemeClr val="dk1"/>
                </a:solidFill>
                <a:latin typeface="Questrial"/>
                <a:ea typeface="Questrial"/>
                <a:cs typeface="Questrial"/>
                <a:sym typeface="Questrial"/>
              </a:defRPr>
            </a:lvl2pPr>
            <a:lvl3pPr indent="0" lvl="2" marL="685800" marR="0" rtl="0" algn="l">
              <a:lnSpc>
                <a:spcPct val="120000"/>
              </a:lnSpc>
              <a:spcBef>
                <a:spcPts val="375"/>
              </a:spcBef>
              <a:buClr>
                <a:schemeClr val="dk1"/>
              </a:buClr>
              <a:buSzPts val="1200"/>
              <a:buFont typeface="Arial"/>
              <a:buNone/>
              <a:defRPr b="0" i="0" sz="900" u="none" cap="none" strike="noStrike">
                <a:solidFill>
                  <a:schemeClr val="dk1"/>
                </a:solidFill>
                <a:latin typeface="Questrial"/>
                <a:ea typeface="Questrial"/>
                <a:cs typeface="Questrial"/>
                <a:sym typeface="Questrial"/>
              </a:defRPr>
            </a:lvl3pPr>
            <a:lvl4pPr indent="0" lvl="3" marL="10287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4pPr>
            <a:lvl5pPr indent="0" lvl="4" marL="13716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5pPr>
            <a:lvl6pPr indent="0" lvl="5" marL="17145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6pPr>
            <a:lvl7pPr indent="0" lvl="6" marL="20574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7pPr>
            <a:lvl8pPr indent="0" lvl="7" marL="24003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8pPr>
            <a:lvl9pPr indent="0" lvl="8" marL="27432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9pPr>
          </a:lstStyle>
          <a:p/>
        </p:txBody>
      </p:sp>
      <p:sp>
        <p:nvSpPr>
          <p:cNvPr id="365" name="Shape 365"/>
          <p:cNvSpPr txBox="1"/>
          <p:nvPr>
            <p:ph idx="10" type="dt"/>
          </p:nvPr>
        </p:nvSpPr>
        <p:spPr>
          <a:xfrm>
            <a:off x="5759053" y="4412457"/>
            <a:ext cx="2057400" cy="273844"/>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6" name="Shape 366"/>
          <p:cNvSpPr txBox="1"/>
          <p:nvPr>
            <p:ph idx="11" type="ftr"/>
          </p:nvPr>
        </p:nvSpPr>
        <p:spPr>
          <a:xfrm>
            <a:off x="685331" y="4412457"/>
            <a:ext cx="5004665" cy="273844"/>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7" name="Shape 367"/>
          <p:cNvSpPr txBox="1"/>
          <p:nvPr>
            <p:ph idx="12" type="sldNum"/>
          </p:nvPr>
        </p:nvSpPr>
        <p:spPr>
          <a:xfrm>
            <a:off x="7885509" y="4412457"/>
            <a:ext cx="573161" cy="273844"/>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US" sz="75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p:spTree>
      <p:nvGrpSpPr>
        <p:cNvPr id="40" name="Shape 40"/>
        <p:cNvGrpSpPr/>
        <p:nvPr/>
      </p:nvGrpSpPr>
      <p:grpSpPr>
        <a:xfrm>
          <a:off x="0" y="0"/>
          <a:ext cx="0" cy="0"/>
          <a:chOff x="0" y="0"/>
          <a:chExt cx="0" cy="0"/>
        </a:xfrm>
      </p:grpSpPr>
      <p:sp>
        <p:nvSpPr>
          <p:cNvPr id="41" name="Shape 41"/>
          <p:cNvSpPr/>
          <p:nvPr/>
        </p:nvSpPr>
        <p:spPr>
          <a:xfrm>
            <a:off x="50546" y="-69533"/>
            <a:ext cx="9093453" cy="5143500"/>
          </a:xfrm>
          <a:prstGeom prst="rect">
            <a:avLst/>
          </a:prstGeom>
          <a:solidFill>
            <a:schemeClr val="dk2"/>
          </a:solidFill>
          <a:ln cap="flat" cmpd="sng" w="25400">
            <a:solidFill>
              <a:srgbClr val="1B1B1B"/>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2" name="Shape 42"/>
          <p:cNvSpPr txBox="1"/>
          <p:nvPr>
            <p:ph type="title"/>
          </p:nvPr>
        </p:nvSpPr>
        <p:spPr>
          <a:xfrm>
            <a:off x="1195325" y="1916328"/>
            <a:ext cx="6947616" cy="532285"/>
          </a:xfrm>
          <a:prstGeom prst="rect">
            <a:avLst/>
          </a:prstGeom>
          <a:noFill/>
          <a:ln>
            <a:noFill/>
          </a:ln>
        </p:spPr>
        <p:txBody>
          <a:bodyPr anchorCtr="0" anchor="ctr" bIns="91425" lIns="91425" rIns="91425" wrap="square" tIns="91425"/>
          <a:lstStyle>
            <a:lvl1pPr indent="0" lvl="0" marL="0" marR="0" rtl="0" algn="l">
              <a:spcBef>
                <a:spcPts val="0"/>
              </a:spcBef>
              <a:buClr>
                <a:schemeClr val="accent1"/>
              </a:buClr>
              <a:buSzPts val="1400"/>
              <a:buFont typeface="Source Sans Pro"/>
              <a:buNone/>
              <a:defRPr b="1" i="0" sz="3600" u="none" cap="none" strike="noStrike">
                <a:solidFill>
                  <a:schemeClr val="accent1"/>
                </a:solidFill>
                <a:latin typeface="Source Sans Pro"/>
                <a:ea typeface="Source Sans Pro"/>
                <a:cs typeface="Source Sans Pro"/>
                <a:sym typeface="Source Sans Pro"/>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pic>
        <p:nvPicPr>
          <p:cNvPr descr="PivLogo_White.png" id="43" name="Shape 43"/>
          <p:cNvPicPr preferRelativeResize="0"/>
          <p:nvPr/>
        </p:nvPicPr>
        <p:blipFill rotWithShape="1">
          <a:blip r:embed="rId2">
            <a:alphaModFix/>
          </a:blip>
          <a:srcRect b="0" l="0" r="0" t="0"/>
          <a:stretch/>
        </p:blipFill>
        <p:spPr>
          <a:xfrm>
            <a:off x="7401984" y="366152"/>
            <a:ext cx="1364191" cy="309289"/>
          </a:xfrm>
          <a:prstGeom prst="rect">
            <a:avLst/>
          </a:prstGeom>
          <a:noFill/>
          <a:ln>
            <a:noFill/>
          </a:ln>
        </p:spPr>
      </p:pic>
      <p:sp>
        <p:nvSpPr>
          <p:cNvPr id="44" name="Shape 44"/>
          <p:cNvSpPr txBox="1"/>
          <p:nvPr>
            <p:ph idx="1" type="body"/>
          </p:nvPr>
        </p:nvSpPr>
        <p:spPr>
          <a:xfrm>
            <a:off x="1195325" y="2502217"/>
            <a:ext cx="5828553" cy="437905"/>
          </a:xfrm>
          <a:prstGeom prst="rect">
            <a:avLst/>
          </a:prstGeom>
          <a:noFill/>
          <a:ln>
            <a:noFill/>
          </a:ln>
        </p:spPr>
        <p:txBody>
          <a:bodyPr anchorCtr="0" anchor="t" bIns="91425" lIns="91425" rIns="91425" wrap="square" tIns="91425"/>
          <a:lstStyle>
            <a:lvl1pPr indent="0" lvl="0" marL="0" marR="0" rtl="0" algn="l">
              <a:spcBef>
                <a:spcPts val="480"/>
              </a:spcBef>
              <a:buClr>
                <a:schemeClr val="lt1"/>
              </a:buClr>
              <a:buSzPts val="2800"/>
              <a:buFont typeface="Arial"/>
              <a:buNone/>
              <a:defRPr b="0" i="0" sz="2400" u="none" cap="none" strike="noStrike">
                <a:solidFill>
                  <a:schemeClr val="lt1"/>
                </a:solidFill>
                <a:latin typeface="Source Sans Pro"/>
                <a:ea typeface="Source Sans Pro"/>
                <a:cs typeface="Source Sans Pro"/>
                <a:sym typeface="Source Sans Pro"/>
              </a:defRPr>
            </a:lvl1pPr>
            <a:lvl2pPr indent="-133350" lvl="1" marL="742950" marR="0" rtl="0" algn="l">
              <a:spcBef>
                <a:spcPts val="480"/>
              </a:spcBef>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101600" lvl="2" marL="1143000" marR="0" rtl="0" algn="l">
              <a:spcBef>
                <a:spcPts val="400"/>
              </a:spcBef>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114300" lvl="3" marL="1600200" marR="0" rtl="0" algn="l">
              <a:spcBef>
                <a:spcPts val="360"/>
              </a:spcBef>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indent="-114300" lvl="4" marL="2057400" marR="0" rtl="0" algn="l">
              <a:spcBef>
                <a:spcPts val="360"/>
              </a:spcBef>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45" name="Shape 45"/>
          <p:cNvSpPr txBox="1"/>
          <p:nvPr>
            <p:ph idx="2" type="body"/>
          </p:nvPr>
        </p:nvSpPr>
        <p:spPr>
          <a:xfrm>
            <a:off x="1195325" y="4442307"/>
            <a:ext cx="7881472" cy="379642"/>
          </a:xfrm>
          <a:prstGeom prst="rect">
            <a:avLst/>
          </a:prstGeom>
          <a:noFill/>
          <a:ln>
            <a:noFill/>
          </a:ln>
        </p:spPr>
        <p:txBody>
          <a:bodyPr anchorCtr="0" anchor="t" bIns="91425" lIns="91425" rIns="91425" wrap="square" tIns="91425"/>
          <a:lstStyle>
            <a:lvl1pPr indent="0" lvl="0" marL="0" marR="0" rtl="0" algn="l">
              <a:spcBef>
                <a:spcPts val="360"/>
              </a:spcBef>
              <a:buClr>
                <a:schemeClr val="accent5"/>
              </a:buClr>
              <a:buSzPts val="2800"/>
              <a:buFont typeface="Arial"/>
              <a:buNone/>
              <a:defRPr b="0" i="0" sz="1800" u="none" cap="none" strike="noStrike">
                <a:solidFill>
                  <a:schemeClr val="accent5"/>
                </a:solidFill>
                <a:latin typeface="Source Sans Pro"/>
                <a:ea typeface="Source Sans Pro"/>
                <a:cs typeface="Source Sans Pro"/>
                <a:sym typeface="Source Sans Pro"/>
              </a:defRPr>
            </a:lvl1pPr>
            <a:lvl2pPr indent="-133350" lvl="1" marL="742950" marR="0" rtl="0" algn="l">
              <a:spcBef>
                <a:spcPts val="480"/>
              </a:spcBef>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0" lvl="2" marL="914400" marR="0" rtl="0" algn="l">
              <a:spcBef>
                <a:spcPts val="400"/>
              </a:spcBef>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0" lvl="3" marL="1371600" marR="0" rtl="0" algn="l">
              <a:spcBef>
                <a:spcPts val="360"/>
              </a:spcBef>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4pPr>
            <a:lvl5pPr indent="0" lvl="4" marL="1828800" marR="0" rtl="0" algn="l">
              <a:spcBef>
                <a:spcPts val="360"/>
              </a:spcBef>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368" name="Shape 368"/>
        <p:cNvGrpSpPr/>
        <p:nvPr/>
      </p:nvGrpSpPr>
      <p:grpSpPr>
        <a:xfrm>
          <a:off x="0" y="0"/>
          <a:ext cx="0" cy="0"/>
          <a:chOff x="0" y="0"/>
          <a:chExt cx="0" cy="0"/>
        </a:xfrm>
      </p:grpSpPr>
      <p:pic>
        <p:nvPicPr>
          <p:cNvPr descr="Droplets-HD-Content-R1d.png" id="369" name="Shape 36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70" name="Shape 370"/>
          <p:cNvSpPr txBox="1"/>
          <p:nvPr>
            <p:ph type="title"/>
          </p:nvPr>
        </p:nvSpPr>
        <p:spPr>
          <a:xfrm>
            <a:off x="685331" y="457200"/>
            <a:ext cx="4451227" cy="1517441"/>
          </a:xfrm>
          <a:prstGeom prst="rect">
            <a:avLst/>
          </a:prstGeom>
          <a:noFill/>
          <a:ln>
            <a:noFill/>
          </a:ln>
        </p:spPr>
        <p:txBody>
          <a:bodyPr anchorCtr="0" anchor="b" bIns="91425" lIns="91425" rIns="91425" wrap="square" tIns="91425"/>
          <a:lstStyle>
            <a:lvl1pPr indent="0" lvl="0" marL="0" marR="0" rtl="0" algn="ctr">
              <a:lnSpc>
                <a:spcPct val="90000"/>
              </a:lnSpc>
              <a:spcBef>
                <a:spcPts val="0"/>
              </a:spcBef>
              <a:buClr>
                <a:schemeClr val="dk1"/>
              </a:buClr>
              <a:buSzPts val="1400"/>
              <a:buFont typeface="Questrial"/>
              <a:buNone/>
              <a:defRPr b="0" i="0" sz="2400" u="none" cap="none" strike="noStrike">
                <a:solidFill>
                  <a:schemeClr val="dk1"/>
                </a:solidFill>
                <a:latin typeface="Questrial"/>
                <a:ea typeface="Questrial"/>
                <a:cs typeface="Questrial"/>
                <a:sym typeface="Quest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371" name="Shape 371"/>
          <p:cNvSpPr/>
          <p:nvPr>
            <p:ph idx="2" type="pic"/>
          </p:nvPr>
        </p:nvSpPr>
        <p:spPr>
          <a:xfrm>
            <a:off x="5568602" y="457201"/>
            <a:ext cx="2441519" cy="3886200"/>
          </a:xfrm>
          <a:prstGeom prst="roundRect">
            <a:avLst>
              <a:gd fmla="val 4943" name="adj"/>
            </a:avLst>
          </a:prstGeom>
          <a:noFill/>
          <a:ln cap="sq" cmpd="sng" w="82550">
            <a:solidFill>
              <a:srgbClr val="EAEAEA"/>
            </a:solidFill>
            <a:prstDash val="solid"/>
            <a:miter lim="8000"/>
            <a:headEnd len="med" w="med" type="none"/>
            <a:tailEnd len="med" w="med" type="none"/>
          </a:ln>
        </p:spPr>
        <p:txBody>
          <a:bodyPr anchorCtr="0" anchor="t" bIns="91425" lIns="91425" rIns="91425" wrap="square" tIns="91425"/>
          <a:lstStyle>
            <a:lvl1pPr indent="0" lvl="0" marL="0" marR="0" rtl="0" algn="l">
              <a:lnSpc>
                <a:spcPct val="120000"/>
              </a:lnSpc>
              <a:spcBef>
                <a:spcPts val="750"/>
              </a:spcBef>
              <a:buClr>
                <a:schemeClr val="dk1"/>
              </a:buClr>
              <a:buSzPts val="1400"/>
              <a:buFont typeface="Arial"/>
              <a:buNone/>
              <a:defRPr b="0" i="0" sz="2400" u="none" cap="none" strike="noStrike">
                <a:solidFill>
                  <a:schemeClr val="dk1"/>
                </a:solidFill>
                <a:latin typeface="Questrial"/>
                <a:ea typeface="Questrial"/>
                <a:cs typeface="Questrial"/>
                <a:sym typeface="Questrial"/>
              </a:defRPr>
            </a:lvl1pPr>
            <a:lvl2pPr indent="0" lvl="1" marL="342900" marR="0" rtl="0" algn="l">
              <a:lnSpc>
                <a:spcPct val="120000"/>
              </a:lnSpc>
              <a:spcBef>
                <a:spcPts val="375"/>
              </a:spcBef>
              <a:buClr>
                <a:schemeClr val="dk1"/>
              </a:buClr>
              <a:buSzPts val="1400"/>
              <a:buFont typeface="Arial"/>
              <a:buNone/>
              <a:defRPr b="0" i="0" sz="2100" u="none" cap="none" strike="noStrike">
                <a:solidFill>
                  <a:schemeClr val="dk1"/>
                </a:solidFill>
                <a:latin typeface="Questrial"/>
                <a:ea typeface="Questrial"/>
                <a:cs typeface="Questrial"/>
                <a:sym typeface="Questrial"/>
              </a:defRPr>
            </a:lvl2pPr>
            <a:lvl3pPr indent="0" lvl="2" marL="685800" marR="0" rtl="0" algn="l">
              <a:lnSpc>
                <a:spcPct val="120000"/>
              </a:lnSpc>
              <a:spcBef>
                <a:spcPts val="375"/>
              </a:spcBef>
              <a:buClr>
                <a:schemeClr val="dk1"/>
              </a:buClr>
              <a:buSzPts val="1400"/>
              <a:buFont typeface="Arial"/>
              <a:buNone/>
              <a:defRPr b="0" i="0" sz="1800" u="none" cap="none" strike="noStrike">
                <a:solidFill>
                  <a:schemeClr val="dk1"/>
                </a:solidFill>
                <a:latin typeface="Questrial"/>
                <a:ea typeface="Questrial"/>
                <a:cs typeface="Questrial"/>
                <a:sym typeface="Questrial"/>
              </a:defRPr>
            </a:lvl3pPr>
            <a:lvl4pPr indent="0" lvl="3" marL="1028700" marR="0" rtl="0" algn="l">
              <a:lnSpc>
                <a:spcPct val="120000"/>
              </a:lnSpc>
              <a:spcBef>
                <a:spcPts val="375"/>
              </a:spcBef>
              <a:buClr>
                <a:schemeClr val="dk1"/>
              </a:buClr>
              <a:buSzPts val="1400"/>
              <a:buFont typeface="Arial"/>
              <a:buNone/>
              <a:defRPr b="0" i="0" sz="1500" u="none" cap="none" strike="noStrike">
                <a:solidFill>
                  <a:schemeClr val="dk1"/>
                </a:solidFill>
                <a:latin typeface="Questrial"/>
                <a:ea typeface="Questrial"/>
                <a:cs typeface="Questrial"/>
                <a:sym typeface="Questrial"/>
              </a:defRPr>
            </a:lvl4pPr>
            <a:lvl5pPr indent="0" lvl="4" marL="1371600" marR="0" rtl="0" algn="l">
              <a:lnSpc>
                <a:spcPct val="120000"/>
              </a:lnSpc>
              <a:spcBef>
                <a:spcPts val="375"/>
              </a:spcBef>
              <a:buClr>
                <a:schemeClr val="dk1"/>
              </a:buClr>
              <a:buSzPts val="1400"/>
              <a:buFont typeface="Arial"/>
              <a:buNone/>
              <a:defRPr b="0" i="0" sz="1500" u="none" cap="none" strike="noStrike">
                <a:solidFill>
                  <a:schemeClr val="dk1"/>
                </a:solidFill>
                <a:latin typeface="Questrial"/>
                <a:ea typeface="Questrial"/>
                <a:cs typeface="Questrial"/>
                <a:sym typeface="Questrial"/>
              </a:defRPr>
            </a:lvl5pPr>
            <a:lvl6pPr indent="0" lvl="5" marL="1714500" marR="0" rtl="0" algn="l">
              <a:lnSpc>
                <a:spcPct val="120000"/>
              </a:lnSpc>
              <a:spcBef>
                <a:spcPts val="375"/>
              </a:spcBef>
              <a:buClr>
                <a:schemeClr val="dk1"/>
              </a:buClr>
              <a:buSzPts val="1400"/>
              <a:buFont typeface="Arial"/>
              <a:buNone/>
              <a:defRPr b="0" i="0" sz="1500" u="none" cap="none" strike="noStrike">
                <a:solidFill>
                  <a:schemeClr val="dk1"/>
                </a:solidFill>
                <a:latin typeface="Questrial"/>
                <a:ea typeface="Questrial"/>
                <a:cs typeface="Questrial"/>
                <a:sym typeface="Questrial"/>
              </a:defRPr>
            </a:lvl6pPr>
            <a:lvl7pPr indent="0" lvl="6" marL="2057400" marR="0" rtl="0" algn="l">
              <a:lnSpc>
                <a:spcPct val="120000"/>
              </a:lnSpc>
              <a:spcBef>
                <a:spcPts val="375"/>
              </a:spcBef>
              <a:buClr>
                <a:schemeClr val="dk1"/>
              </a:buClr>
              <a:buSzPts val="1400"/>
              <a:buFont typeface="Arial"/>
              <a:buNone/>
              <a:defRPr b="0" i="0" sz="1500" u="none" cap="none" strike="noStrike">
                <a:solidFill>
                  <a:schemeClr val="dk1"/>
                </a:solidFill>
                <a:latin typeface="Questrial"/>
                <a:ea typeface="Questrial"/>
                <a:cs typeface="Questrial"/>
                <a:sym typeface="Questrial"/>
              </a:defRPr>
            </a:lvl7pPr>
            <a:lvl8pPr indent="0" lvl="7" marL="2400300" marR="0" rtl="0" algn="l">
              <a:lnSpc>
                <a:spcPct val="120000"/>
              </a:lnSpc>
              <a:spcBef>
                <a:spcPts val="375"/>
              </a:spcBef>
              <a:buClr>
                <a:schemeClr val="dk1"/>
              </a:buClr>
              <a:buSzPts val="1400"/>
              <a:buFont typeface="Arial"/>
              <a:buNone/>
              <a:defRPr b="0" i="0" sz="1500" u="none" cap="none" strike="noStrike">
                <a:solidFill>
                  <a:schemeClr val="dk1"/>
                </a:solidFill>
                <a:latin typeface="Questrial"/>
                <a:ea typeface="Questrial"/>
                <a:cs typeface="Questrial"/>
                <a:sym typeface="Questrial"/>
              </a:defRPr>
            </a:lvl8pPr>
            <a:lvl9pPr indent="0" lvl="8" marL="2743200" marR="0" rtl="0" algn="l">
              <a:lnSpc>
                <a:spcPct val="120000"/>
              </a:lnSpc>
              <a:spcBef>
                <a:spcPts val="375"/>
              </a:spcBef>
              <a:buClr>
                <a:schemeClr val="dk1"/>
              </a:buClr>
              <a:buSzPts val="1400"/>
              <a:buFont typeface="Arial"/>
              <a:buNone/>
              <a:defRPr b="0" i="0" sz="1500" u="none" cap="none" strike="noStrike">
                <a:solidFill>
                  <a:schemeClr val="dk1"/>
                </a:solidFill>
                <a:latin typeface="Questrial"/>
                <a:ea typeface="Questrial"/>
                <a:cs typeface="Questrial"/>
                <a:sym typeface="Questrial"/>
              </a:defRPr>
            </a:lvl9pPr>
          </a:lstStyle>
          <a:p/>
        </p:txBody>
      </p:sp>
      <p:sp>
        <p:nvSpPr>
          <p:cNvPr id="372" name="Shape 372"/>
          <p:cNvSpPr txBox="1"/>
          <p:nvPr>
            <p:ph idx="1" type="body"/>
          </p:nvPr>
        </p:nvSpPr>
        <p:spPr>
          <a:xfrm>
            <a:off x="685346" y="1974639"/>
            <a:ext cx="4451212" cy="2368760"/>
          </a:xfrm>
          <a:prstGeom prst="rect">
            <a:avLst/>
          </a:prstGeom>
          <a:noFill/>
          <a:ln>
            <a:noFill/>
          </a:ln>
        </p:spPr>
        <p:txBody>
          <a:bodyPr anchorCtr="0" anchor="t" bIns="91425" lIns="91425" rIns="91425" wrap="square" tIns="91425"/>
          <a:lstStyle>
            <a:lvl1pPr indent="0" lvl="0" marL="0" marR="0" rtl="0" algn="ctr">
              <a:lnSpc>
                <a:spcPct val="120000"/>
              </a:lnSpc>
              <a:spcBef>
                <a:spcPts val="750"/>
              </a:spcBef>
              <a:buClr>
                <a:schemeClr val="dk1"/>
              </a:buClr>
              <a:buSzPts val="1500"/>
              <a:buFont typeface="Arial"/>
              <a:buNone/>
              <a:defRPr b="0" i="0" sz="1200" u="none" cap="none" strike="noStrike">
                <a:solidFill>
                  <a:schemeClr val="dk1"/>
                </a:solidFill>
                <a:latin typeface="Questrial"/>
                <a:ea typeface="Questrial"/>
                <a:cs typeface="Questrial"/>
                <a:sym typeface="Questrial"/>
              </a:defRPr>
            </a:lvl1pPr>
            <a:lvl2pPr indent="0" lvl="1" marL="342900" marR="0" rtl="0" algn="l">
              <a:lnSpc>
                <a:spcPct val="120000"/>
              </a:lnSpc>
              <a:spcBef>
                <a:spcPts val="375"/>
              </a:spcBef>
              <a:buClr>
                <a:schemeClr val="dk1"/>
              </a:buClr>
              <a:buSzPts val="1350"/>
              <a:buFont typeface="Arial"/>
              <a:buNone/>
              <a:defRPr b="0" i="0" sz="1050" u="none" cap="none" strike="noStrike">
                <a:solidFill>
                  <a:schemeClr val="dk1"/>
                </a:solidFill>
                <a:latin typeface="Questrial"/>
                <a:ea typeface="Questrial"/>
                <a:cs typeface="Questrial"/>
                <a:sym typeface="Questrial"/>
              </a:defRPr>
            </a:lvl2pPr>
            <a:lvl3pPr indent="0" lvl="2" marL="685800" marR="0" rtl="0" algn="l">
              <a:lnSpc>
                <a:spcPct val="120000"/>
              </a:lnSpc>
              <a:spcBef>
                <a:spcPts val="375"/>
              </a:spcBef>
              <a:buClr>
                <a:schemeClr val="dk1"/>
              </a:buClr>
              <a:buSzPts val="1200"/>
              <a:buFont typeface="Arial"/>
              <a:buNone/>
              <a:defRPr b="0" i="0" sz="900" u="none" cap="none" strike="noStrike">
                <a:solidFill>
                  <a:schemeClr val="dk1"/>
                </a:solidFill>
                <a:latin typeface="Questrial"/>
                <a:ea typeface="Questrial"/>
                <a:cs typeface="Questrial"/>
                <a:sym typeface="Questrial"/>
              </a:defRPr>
            </a:lvl3pPr>
            <a:lvl4pPr indent="0" lvl="3" marL="10287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4pPr>
            <a:lvl5pPr indent="0" lvl="4" marL="13716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5pPr>
            <a:lvl6pPr indent="0" lvl="5" marL="17145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6pPr>
            <a:lvl7pPr indent="0" lvl="6" marL="20574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7pPr>
            <a:lvl8pPr indent="0" lvl="7" marL="24003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8pPr>
            <a:lvl9pPr indent="0" lvl="8" marL="27432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9pPr>
          </a:lstStyle>
          <a:p/>
        </p:txBody>
      </p:sp>
      <p:sp>
        <p:nvSpPr>
          <p:cNvPr id="373" name="Shape 373"/>
          <p:cNvSpPr txBox="1"/>
          <p:nvPr>
            <p:ph idx="10" type="dt"/>
          </p:nvPr>
        </p:nvSpPr>
        <p:spPr>
          <a:xfrm>
            <a:off x="5759053" y="4412457"/>
            <a:ext cx="2057400" cy="273844"/>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4" name="Shape 374"/>
          <p:cNvSpPr txBox="1"/>
          <p:nvPr>
            <p:ph idx="11" type="ftr"/>
          </p:nvPr>
        </p:nvSpPr>
        <p:spPr>
          <a:xfrm>
            <a:off x="685331" y="4412457"/>
            <a:ext cx="5004665" cy="273844"/>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5" name="Shape 375"/>
          <p:cNvSpPr txBox="1"/>
          <p:nvPr>
            <p:ph idx="12" type="sldNum"/>
          </p:nvPr>
        </p:nvSpPr>
        <p:spPr>
          <a:xfrm>
            <a:off x="7885509" y="4412457"/>
            <a:ext cx="573161" cy="273844"/>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US" sz="75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noramic Picture with Caption">
    <p:spTree>
      <p:nvGrpSpPr>
        <p:cNvPr id="376" name="Shape 376"/>
        <p:cNvGrpSpPr/>
        <p:nvPr/>
      </p:nvGrpSpPr>
      <p:grpSpPr>
        <a:xfrm>
          <a:off x="0" y="0"/>
          <a:ext cx="0" cy="0"/>
          <a:chOff x="0" y="0"/>
          <a:chExt cx="0" cy="0"/>
        </a:xfrm>
      </p:grpSpPr>
      <p:pic>
        <p:nvPicPr>
          <p:cNvPr descr="Droplets-HD-Content-R1d.png" id="377" name="Shape 37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78" name="Shape 378"/>
          <p:cNvSpPr txBox="1"/>
          <p:nvPr>
            <p:ph type="title"/>
          </p:nvPr>
        </p:nvSpPr>
        <p:spPr>
          <a:xfrm>
            <a:off x="685346" y="3217030"/>
            <a:ext cx="7773324" cy="608708"/>
          </a:xfrm>
          <a:prstGeom prst="rect">
            <a:avLst/>
          </a:prstGeom>
          <a:noFill/>
          <a:ln>
            <a:noFill/>
          </a:ln>
        </p:spPr>
        <p:txBody>
          <a:bodyPr anchorCtr="0" anchor="b" bIns="91425" lIns="91425" rIns="91425" wrap="square" tIns="91425"/>
          <a:lstStyle>
            <a:lvl1pPr indent="0" lvl="0" marL="0" marR="0" rtl="0" algn="ctr">
              <a:lnSpc>
                <a:spcPct val="90000"/>
              </a:lnSpc>
              <a:spcBef>
                <a:spcPts val="0"/>
              </a:spcBef>
              <a:buClr>
                <a:schemeClr val="dk1"/>
              </a:buClr>
              <a:buSzPts val="1400"/>
              <a:buFont typeface="Questrial"/>
              <a:buNone/>
              <a:defRPr b="0" i="0" sz="2400" u="none" cap="none" strike="noStrike">
                <a:solidFill>
                  <a:schemeClr val="dk1"/>
                </a:solidFill>
                <a:latin typeface="Questrial"/>
                <a:ea typeface="Questrial"/>
                <a:cs typeface="Questrial"/>
                <a:sym typeface="Quest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379" name="Shape 379"/>
          <p:cNvSpPr/>
          <p:nvPr>
            <p:ph idx="2" type="pic"/>
          </p:nvPr>
        </p:nvSpPr>
        <p:spPr>
          <a:xfrm>
            <a:off x="888558" y="523696"/>
            <a:ext cx="7366899" cy="2410602"/>
          </a:xfrm>
          <a:prstGeom prst="roundRect">
            <a:avLst>
              <a:gd fmla="val 4944" name="adj"/>
            </a:avLst>
          </a:prstGeom>
          <a:noFill/>
          <a:ln cap="sq" cmpd="sng" w="82550">
            <a:solidFill>
              <a:srgbClr val="EAEAEA"/>
            </a:solidFill>
            <a:prstDash val="solid"/>
            <a:miter lim="8000"/>
            <a:headEnd len="med" w="med" type="none"/>
            <a:tailEnd len="med" w="med" type="none"/>
          </a:ln>
        </p:spPr>
        <p:txBody>
          <a:bodyPr anchorCtr="0" anchor="t" bIns="91425" lIns="91425" rIns="91425" wrap="square" tIns="91425"/>
          <a:lstStyle>
            <a:lvl1pPr indent="0" lvl="0" marL="0" marR="0" rtl="0" algn="ctr">
              <a:lnSpc>
                <a:spcPct val="120000"/>
              </a:lnSpc>
              <a:spcBef>
                <a:spcPts val="750"/>
              </a:spcBef>
              <a:buClr>
                <a:schemeClr val="dk1"/>
              </a:buClr>
              <a:buSzPts val="1400"/>
              <a:buFont typeface="Arial"/>
              <a:buNone/>
              <a:defRPr b="0" i="0" sz="2400" u="none" cap="none" strike="noStrike">
                <a:solidFill>
                  <a:schemeClr val="dk1"/>
                </a:solidFill>
                <a:latin typeface="Questrial"/>
                <a:ea typeface="Questrial"/>
                <a:cs typeface="Questrial"/>
                <a:sym typeface="Questrial"/>
              </a:defRPr>
            </a:lvl1pPr>
            <a:lvl2pPr indent="0" lvl="1" marL="342900" marR="0" rtl="0" algn="l">
              <a:lnSpc>
                <a:spcPct val="120000"/>
              </a:lnSpc>
              <a:spcBef>
                <a:spcPts val="375"/>
              </a:spcBef>
              <a:buClr>
                <a:schemeClr val="dk1"/>
              </a:buClr>
              <a:buSzPts val="1400"/>
              <a:buFont typeface="Arial"/>
              <a:buNone/>
              <a:defRPr b="0" i="0" sz="2100" u="none" cap="none" strike="noStrike">
                <a:solidFill>
                  <a:schemeClr val="dk1"/>
                </a:solidFill>
                <a:latin typeface="Questrial"/>
                <a:ea typeface="Questrial"/>
                <a:cs typeface="Questrial"/>
                <a:sym typeface="Questrial"/>
              </a:defRPr>
            </a:lvl2pPr>
            <a:lvl3pPr indent="0" lvl="2" marL="685800" marR="0" rtl="0" algn="l">
              <a:lnSpc>
                <a:spcPct val="120000"/>
              </a:lnSpc>
              <a:spcBef>
                <a:spcPts val="375"/>
              </a:spcBef>
              <a:buClr>
                <a:schemeClr val="dk1"/>
              </a:buClr>
              <a:buSzPts val="1400"/>
              <a:buFont typeface="Arial"/>
              <a:buNone/>
              <a:defRPr b="0" i="0" sz="1800" u="none" cap="none" strike="noStrike">
                <a:solidFill>
                  <a:schemeClr val="dk1"/>
                </a:solidFill>
                <a:latin typeface="Questrial"/>
                <a:ea typeface="Questrial"/>
                <a:cs typeface="Questrial"/>
                <a:sym typeface="Questrial"/>
              </a:defRPr>
            </a:lvl3pPr>
            <a:lvl4pPr indent="0" lvl="3" marL="1028700" marR="0" rtl="0" algn="l">
              <a:lnSpc>
                <a:spcPct val="120000"/>
              </a:lnSpc>
              <a:spcBef>
                <a:spcPts val="375"/>
              </a:spcBef>
              <a:buClr>
                <a:schemeClr val="dk1"/>
              </a:buClr>
              <a:buSzPts val="1400"/>
              <a:buFont typeface="Arial"/>
              <a:buNone/>
              <a:defRPr b="0" i="0" sz="1500" u="none" cap="none" strike="noStrike">
                <a:solidFill>
                  <a:schemeClr val="dk1"/>
                </a:solidFill>
                <a:latin typeface="Questrial"/>
                <a:ea typeface="Questrial"/>
                <a:cs typeface="Questrial"/>
                <a:sym typeface="Questrial"/>
              </a:defRPr>
            </a:lvl4pPr>
            <a:lvl5pPr indent="0" lvl="4" marL="1371600" marR="0" rtl="0" algn="l">
              <a:lnSpc>
                <a:spcPct val="120000"/>
              </a:lnSpc>
              <a:spcBef>
                <a:spcPts val="375"/>
              </a:spcBef>
              <a:buClr>
                <a:schemeClr val="dk1"/>
              </a:buClr>
              <a:buSzPts val="1400"/>
              <a:buFont typeface="Arial"/>
              <a:buNone/>
              <a:defRPr b="0" i="0" sz="1500" u="none" cap="none" strike="noStrike">
                <a:solidFill>
                  <a:schemeClr val="dk1"/>
                </a:solidFill>
                <a:latin typeface="Questrial"/>
                <a:ea typeface="Questrial"/>
                <a:cs typeface="Questrial"/>
                <a:sym typeface="Questrial"/>
              </a:defRPr>
            </a:lvl5pPr>
            <a:lvl6pPr indent="0" lvl="5" marL="1714500" marR="0" rtl="0" algn="l">
              <a:lnSpc>
                <a:spcPct val="120000"/>
              </a:lnSpc>
              <a:spcBef>
                <a:spcPts val="375"/>
              </a:spcBef>
              <a:buClr>
                <a:schemeClr val="dk1"/>
              </a:buClr>
              <a:buSzPts val="1400"/>
              <a:buFont typeface="Arial"/>
              <a:buNone/>
              <a:defRPr b="0" i="0" sz="1500" u="none" cap="none" strike="noStrike">
                <a:solidFill>
                  <a:schemeClr val="dk1"/>
                </a:solidFill>
                <a:latin typeface="Questrial"/>
                <a:ea typeface="Questrial"/>
                <a:cs typeface="Questrial"/>
                <a:sym typeface="Questrial"/>
              </a:defRPr>
            </a:lvl6pPr>
            <a:lvl7pPr indent="0" lvl="6" marL="2057400" marR="0" rtl="0" algn="l">
              <a:lnSpc>
                <a:spcPct val="120000"/>
              </a:lnSpc>
              <a:spcBef>
                <a:spcPts val="375"/>
              </a:spcBef>
              <a:buClr>
                <a:schemeClr val="dk1"/>
              </a:buClr>
              <a:buSzPts val="1400"/>
              <a:buFont typeface="Arial"/>
              <a:buNone/>
              <a:defRPr b="0" i="0" sz="1500" u="none" cap="none" strike="noStrike">
                <a:solidFill>
                  <a:schemeClr val="dk1"/>
                </a:solidFill>
                <a:latin typeface="Questrial"/>
                <a:ea typeface="Questrial"/>
                <a:cs typeface="Questrial"/>
                <a:sym typeface="Questrial"/>
              </a:defRPr>
            </a:lvl7pPr>
            <a:lvl8pPr indent="0" lvl="7" marL="2400300" marR="0" rtl="0" algn="l">
              <a:lnSpc>
                <a:spcPct val="120000"/>
              </a:lnSpc>
              <a:spcBef>
                <a:spcPts val="375"/>
              </a:spcBef>
              <a:buClr>
                <a:schemeClr val="dk1"/>
              </a:buClr>
              <a:buSzPts val="1400"/>
              <a:buFont typeface="Arial"/>
              <a:buNone/>
              <a:defRPr b="0" i="0" sz="1500" u="none" cap="none" strike="noStrike">
                <a:solidFill>
                  <a:schemeClr val="dk1"/>
                </a:solidFill>
                <a:latin typeface="Questrial"/>
                <a:ea typeface="Questrial"/>
                <a:cs typeface="Questrial"/>
                <a:sym typeface="Questrial"/>
              </a:defRPr>
            </a:lvl8pPr>
            <a:lvl9pPr indent="0" lvl="8" marL="2743200" marR="0" rtl="0" algn="l">
              <a:lnSpc>
                <a:spcPct val="120000"/>
              </a:lnSpc>
              <a:spcBef>
                <a:spcPts val="375"/>
              </a:spcBef>
              <a:buClr>
                <a:schemeClr val="dk1"/>
              </a:buClr>
              <a:buSzPts val="1400"/>
              <a:buFont typeface="Arial"/>
              <a:buNone/>
              <a:defRPr b="0" i="0" sz="1500" u="none" cap="none" strike="noStrike">
                <a:solidFill>
                  <a:schemeClr val="dk1"/>
                </a:solidFill>
                <a:latin typeface="Questrial"/>
                <a:ea typeface="Questrial"/>
                <a:cs typeface="Questrial"/>
                <a:sym typeface="Questrial"/>
              </a:defRPr>
            </a:lvl9pPr>
          </a:lstStyle>
          <a:p/>
        </p:txBody>
      </p:sp>
      <p:sp>
        <p:nvSpPr>
          <p:cNvPr id="380" name="Shape 380"/>
          <p:cNvSpPr txBox="1"/>
          <p:nvPr>
            <p:ph idx="1" type="body"/>
          </p:nvPr>
        </p:nvSpPr>
        <p:spPr>
          <a:xfrm>
            <a:off x="685331" y="3831546"/>
            <a:ext cx="7773339" cy="511854"/>
          </a:xfrm>
          <a:prstGeom prst="rect">
            <a:avLst/>
          </a:prstGeom>
          <a:noFill/>
          <a:ln>
            <a:noFill/>
          </a:ln>
        </p:spPr>
        <p:txBody>
          <a:bodyPr anchorCtr="0" anchor="t" bIns="91425" lIns="91425" rIns="91425" wrap="square" tIns="91425"/>
          <a:lstStyle>
            <a:lvl1pPr indent="0" lvl="0" marL="0" marR="0" rtl="0" algn="ctr">
              <a:lnSpc>
                <a:spcPct val="120000"/>
              </a:lnSpc>
              <a:spcBef>
                <a:spcPts val="750"/>
              </a:spcBef>
              <a:buClr>
                <a:schemeClr val="dk1"/>
              </a:buClr>
              <a:buSzPts val="1500"/>
              <a:buFont typeface="Arial"/>
              <a:buNone/>
              <a:defRPr b="0" i="0" sz="1200" u="none" cap="none" strike="noStrike">
                <a:solidFill>
                  <a:schemeClr val="dk1"/>
                </a:solidFill>
                <a:latin typeface="Questrial"/>
                <a:ea typeface="Questrial"/>
                <a:cs typeface="Questrial"/>
                <a:sym typeface="Questrial"/>
              </a:defRPr>
            </a:lvl1pPr>
            <a:lvl2pPr indent="0" lvl="1" marL="342900" marR="0" rtl="0" algn="l">
              <a:lnSpc>
                <a:spcPct val="120000"/>
              </a:lnSpc>
              <a:spcBef>
                <a:spcPts val="375"/>
              </a:spcBef>
              <a:buClr>
                <a:schemeClr val="dk1"/>
              </a:buClr>
              <a:buSzPts val="1350"/>
              <a:buFont typeface="Arial"/>
              <a:buNone/>
              <a:defRPr b="0" i="0" sz="1050" u="none" cap="none" strike="noStrike">
                <a:solidFill>
                  <a:schemeClr val="dk1"/>
                </a:solidFill>
                <a:latin typeface="Questrial"/>
                <a:ea typeface="Questrial"/>
                <a:cs typeface="Questrial"/>
                <a:sym typeface="Questrial"/>
              </a:defRPr>
            </a:lvl2pPr>
            <a:lvl3pPr indent="0" lvl="2" marL="685800" marR="0" rtl="0" algn="l">
              <a:lnSpc>
                <a:spcPct val="120000"/>
              </a:lnSpc>
              <a:spcBef>
                <a:spcPts val="375"/>
              </a:spcBef>
              <a:buClr>
                <a:schemeClr val="dk1"/>
              </a:buClr>
              <a:buSzPts val="1200"/>
              <a:buFont typeface="Arial"/>
              <a:buNone/>
              <a:defRPr b="0" i="0" sz="900" u="none" cap="none" strike="noStrike">
                <a:solidFill>
                  <a:schemeClr val="dk1"/>
                </a:solidFill>
                <a:latin typeface="Questrial"/>
                <a:ea typeface="Questrial"/>
                <a:cs typeface="Questrial"/>
                <a:sym typeface="Questrial"/>
              </a:defRPr>
            </a:lvl3pPr>
            <a:lvl4pPr indent="0" lvl="3" marL="10287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4pPr>
            <a:lvl5pPr indent="0" lvl="4" marL="13716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5pPr>
            <a:lvl6pPr indent="0" lvl="5" marL="17145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6pPr>
            <a:lvl7pPr indent="0" lvl="6" marL="20574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7pPr>
            <a:lvl8pPr indent="0" lvl="7" marL="24003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8pPr>
            <a:lvl9pPr indent="0" lvl="8" marL="27432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9pPr>
          </a:lstStyle>
          <a:p/>
        </p:txBody>
      </p:sp>
      <p:sp>
        <p:nvSpPr>
          <p:cNvPr id="381" name="Shape 381"/>
          <p:cNvSpPr txBox="1"/>
          <p:nvPr>
            <p:ph idx="10" type="dt"/>
          </p:nvPr>
        </p:nvSpPr>
        <p:spPr>
          <a:xfrm>
            <a:off x="5759053" y="4412457"/>
            <a:ext cx="2057400" cy="273844"/>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2" name="Shape 382"/>
          <p:cNvSpPr txBox="1"/>
          <p:nvPr>
            <p:ph idx="11" type="ftr"/>
          </p:nvPr>
        </p:nvSpPr>
        <p:spPr>
          <a:xfrm>
            <a:off x="685331" y="4412457"/>
            <a:ext cx="5004665" cy="273844"/>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3" name="Shape 383"/>
          <p:cNvSpPr txBox="1"/>
          <p:nvPr>
            <p:ph idx="12" type="sldNum"/>
          </p:nvPr>
        </p:nvSpPr>
        <p:spPr>
          <a:xfrm>
            <a:off x="7885509" y="4412457"/>
            <a:ext cx="573161" cy="273844"/>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US" sz="75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Caption">
    <p:spTree>
      <p:nvGrpSpPr>
        <p:cNvPr id="384" name="Shape 384"/>
        <p:cNvGrpSpPr/>
        <p:nvPr/>
      </p:nvGrpSpPr>
      <p:grpSpPr>
        <a:xfrm>
          <a:off x="0" y="0"/>
          <a:ext cx="0" cy="0"/>
          <a:chOff x="0" y="0"/>
          <a:chExt cx="0" cy="0"/>
        </a:xfrm>
      </p:grpSpPr>
      <p:pic>
        <p:nvPicPr>
          <p:cNvPr descr="Droplets-HD-Content-R1d.png" id="385" name="Shape 38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86" name="Shape 386"/>
          <p:cNvSpPr txBox="1"/>
          <p:nvPr>
            <p:ph type="title"/>
          </p:nvPr>
        </p:nvSpPr>
        <p:spPr>
          <a:xfrm>
            <a:off x="685331" y="457200"/>
            <a:ext cx="7773339" cy="2570434"/>
          </a:xfrm>
          <a:prstGeom prst="rect">
            <a:avLst/>
          </a:prstGeom>
          <a:noFill/>
          <a:ln>
            <a:noFill/>
          </a:ln>
        </p:spPr>
        <p:txBody>
          <a:bodyPr anchorCtr="0" anchor="ctr" bIns="91425" lIns="91425" rIns="91425" wrap="square" tIns="91425"/>
          <a:lstStyle>
            <a:lvl1pPr indent="0" lvl="0" marL="0" marR="0" rtl="0" algn="ctr">
              <a:lnSpc>
                <a:spcPct val="90000"/>
              </a:lnSpc>
              <a:spcBef>
                <a:spcPts val="0"/>
              </a:spcBef>
              <a:buClr>
                <a:schemeClr val="dk1"/>
              </a:buClr>
              <a:buSzPts val="1400"/>
              <a:buFont typeface="Questrial"/>
              <a:buNone/>
              <a:defRPr b="0" i="0" sz="2400" u="none" cap="none" strike="noStrike">
                <a:solidFill>
                  <a:schemeClr val="dk1"/>
                </a:solidFill>
                <a:latin typeface="Questrial"/>
                <a:ea typeface="Questrial"/>
                <a:cs typeface="Questrial"/>
                <a:sym typeface="Quest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387" name="Shape 387"/>
          <p:cNvSpPr txBox="1"/>
          <p:nvPr>
            <p:ph idx="1" type="body"/>
          </p:nvPr>
        </p:nvSpPr>
        <p:spPr>
          <a:xfrm>
            <a:off x="685331" y="3153616"/>
            <a:ext cx="7773339" cy="1189785"/>
          </a:xfrm>
          <a:prstGeom prst="rect">
            <a:avLst/>
          </a:prstGeom>
          <a:noFill/>
          <a:ln>
            <a:noFill/>
          </a:ln>
        </p:spPr>
        <p:txBody>
          <a:bodyPr anchorCtr="0" anchor="ctr" bIns="91425" lIns="91425" rIns="91425" wrap="square" tIns="91425"/>
          <a:lstStyle>
            <a:lvl1pPr indent="0" lvl="0" marL="0" marR="0" rtl="0" algn="ctr">
              <a:lnSpc>
                <a:spcPct val="120000"/>
              </a:lnSpc>
              <a:spcBef>
                <a:spcPts val="750"/>
              </a:spcBef>
              <a:buClr>
                <a:schemeClr val="dk1"/>
              </a:buClr>
              <a:buSzPts val="1500"/>
              <a:buFont typeface="Arial"/>
              <a:buNone/>
              <a:defRPr b="0" i="0" sz="1200" u="none" cap="none" strike="noStrike">
                <a:solidFill>
                  <a:schemeClr val="dk1"/>
                </a:solidFill>
                <a:latin typeface="Questrial"/>
                <a:ea typeface="Questrial"/>
                <a:cs typeface="Questrial"/>
                <a:sym typeface="Questrial"/>
              </a:defRPr>
            </a:lvl1pPr>
            <a:lvl2pPr indent="0" lvl="1" marL="342900" marR="0" rtl="0" algn="l">
              <a:lnSpc>
                <a:spcPct val="120000"/>
              </a:lnSpc>
              <a:spcBef>
                <a:spcPts val="375"/>
              </a:spcBef>
              <a:buClr>
                <a:schemeClr val="dk1"/>
              </a:buClr>
              <a:buSzPts val="1350"/>
              <a:buFont typeface="Arial"/>
              <a:buNone/>
              <a:defRPr b="0" i="0" sz="1050" u="none" cap="none" strike="noStrike">
                <a:solidFill>
                  <a:schemeClr val="dk1"/>
                </a:solidFill>
                <a:latin typeface="Questrial"/>
                <a:ea typeface="Questrial"/>
                <a:cs typeface="Questrial"/>
                <a:sym typeface="Questrial"/>
              </a:defRPr>
            </a:lvl2pPr>
            <a:lvl3pPr indent="0" lvl="2" marL="685800" marR="0" rtl="0" algn="l">
              <a:lnSpc>
                <a:spcPct val="120000"/>
              </a:lnSpc>
              <a:spcBef>
                <a:spcPts val="375"/>
              </a:spcBef>
              <a:buClr>
                <a:schemeClr val="dk1"/>
              </a:buClr>
              <a:buSzPts val="1200"/>
              <a:buFont typeface="Arial"/>
              <a:buNone/>
              <a:defRPr b="0" i="0" sz="900" u="none" cap="none" strike="noStrike">
                <a:solidFill>
                  <a:schemeClr val="dk1"/>
                </a:solidFill>
                <a:latin typeface="Questrial"/>
                <a:ea typeface="Questrial"/>
                <a:cs typeface="Questrial"/>
                <a:sym typeface="Questrial"/>
              </a:defRPr>
            </a:lvl3pPr>
            <a:lvl4pPr indent="0" lvl="3" marL="10287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4pPr>
            <a:lvl5pPr indent="0" lvl="4" marL="13716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5pPr>
            <a:lvl6pPr indent="0" lvl="5" marL="17145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6pPr>
            <a:lvl7pPr indent="0" lvl="6" marL="20574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7pPr>
            <a:lvl8pPr indent="0" lvl="7" marL="24003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8pPr>
            <a:lvl9pPr indent="0" lvl="8" marL="27432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9pPr>
          </a:lstStyle>
          <a:p/>
        </p:txBody>
      </p:sp>
      <p:sp>
        <p:nvSpPr>
          <p:cNvPr id="388" name="Shape 388"/>
          <p:cNvSpPr txBox="1"/>
          <p:nvPr>
            <p:ph idx="10" type="dt"/>
          </p:nvPr>
        </p:nvSpPr>
        <p:spPr>
          <a:xfrm>
            <a:off x="5759053" y="4412457"/>
            <a:ext cx="2057400" cy="273844"/>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9" name="Shape 389"/>
          <p:cNvSpPr txBox="1"/>
          <p:nvPr>
            <p:ph idx="11" type="ftr"/>
          </p:nvPr>
        </p:nvSpPr>
        <p:spPr>
          <a:xfrm>
            <a:off x="685331" y="4412457"/>
            <a:ext cx="5004665" cy="273844"/>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0" name="Shape 390"/>
          <p:cNvSpPr txBox="1"/>
          <p:nvPr>
            <p:ph idx="12" type="sldNum"/>
          </p:nvPr>
        </p:nvSpPr>
        <p:spPr>
          <a:xfrm>
            <a:off x="7885509" y="4412457"/>
            <a:ext cx="573161" cy="273844"/>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US" sz="75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with Caption">
    <p:spTree>
      <p:nvGrpSpPr>
        <p:cNvPr id="391" name="Shape 391"/>
        <p:cNvGrpSpPr/>
        <p:nvPr/>
      </p:nvGrpSpPr>
      <p:grpSpPr>
        <a:xfrm>
          <a:off x="0" y="0"/>
          <a:ext cx="0" cy="0"/>
          <a:chOff x="0" y="0"/>
          <a:chExt cx="0" cy="0"/>
        </a:xfrm>
      </p:grpSpPr>
      <p:pic>
        <p:nvPicPr>
          <p:cNvPr descr="Droplets-HD-Content-R1d.png" id="392" name="Shape 39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93" name="Shape 393"/>
          <p:cNvSpPr txBox="1"/>
          <p:nvPr>
            <p:ph type="title"/>
          </p:nvPr>
        </p:nvSpPr>
        <p:spPr>
          <a:xfrm>
            <a:off x="1084659" y="457200"/>
            <a:ext cx="6977064" cy="2244678"/>
          </a:xfrm>
          <a:prstGeom prst="rect">
            <a:avLst/>
          </a:prstGeom>
          <a:noFill/>
          <a:ln>
            <a:noFill/>
          </a:ln>
        </p:spPr>
        <p:txBody>
          <a:bodyPr anchorCtr="0" anchor="ctr" bIns="91425" lIns="91425" rIns="91425" wrap="square" tIns="91425"/>
          <a:lstStyle>
            <a:lvl1pPr indent="0" lvl="0" marL="0" marR="0" rtl="0" algn="ctr">
              <a:lnSpc>
                <a:spcPct val="90000"/>
              </a:lnSpc>
              <a:spcBef>
                <a:spcPts val="0"/>
              </a:spcBef>
              <a:buClr>
                <a:schemeClr val="dk1"/>
              </a:buClr>
              <a:buSzPts val="1400"/>
              <a:buFont typeface="Questrial"/>
              <a:buNone/>
              <a:defRPr b="0" i="0" sz="2400" u="none" cap="none" strike="noStrike">
                <a:solidFill>
                  <a:schemeClr val="dk1"/>
                </a:solidFill>
                <a:latin typeface="Questrial"/>
                <a:ea typeface="Questrial"/>
                <a:cs typeface="Questrial"/>
                <a:sym typeface="Quest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394" name="Shape 394"/>
          <p:cNvSpPr txBox="1"/>
          <p:nvPr>
            <p:ph idx="1" type="body"/>
          </p:nvPr>
        </p:nvSpPr>
        <p:spPr>
          <a:xfrm>
            <a:off x="1290484" y="2707524"/>
            <a:ext cx="6564224" cy="446091"/>
          </a:xfrm>
          <a:prstGeom prst="rect">
            <a:avLst/>
          </a:prstGeom>
          <a:noFill/>
          <a:ln>
            <a:noFill/>
          </a:ln>
        </p:spPr>
        <p:txBody>
          <a:bodyPr anchorCtr="0" anchor="t" bIns="91425" lIns="91425" rIns="91425" wrap="square" tIns="91425"/>
          <a:lstStyle>
            <a:lvl1pPr indent="0" lvl="0" marL="0" marR="0" rtl="0" algn="l">
              <a:lnSpc>
                <a:spcPct val="120000"/>
              </a:lnSpc>
              <a:spcBef>
                <a:spcPts val="750"/>
              </a:spcBef>
              <a:buClr>
                <a:schemeClr val="dk1"/>
              </a:buClr>
              <a:buSzPts val="1500"/>
              <a:buFont typeface="Arial"/>
              <a:buNone/>
              <a:defRPr b="0" i="0" sz="1050" u="none" cap="none" strike="noStrike">
                <a:solidFill>
                  <a:schemeClr val="dk1"/>
                </a:solidFill>
                <a:latin typeface="Questrial"/>
                <a:ea typeface="Questrial"/>
                <a:cs typeface="Questrial"/>
                <a:sym typeface="Questrial"/>
              </a:defRPr>
            </a:lvl1pPr>
            <a:lvl2pPr indent="0" lvl="1" marL="342900" marR="0" rtl="0" algn="l">
              <a:lnSpc>
                <a:spcPct val="120000"/>
              </a:lnSpc>
              <a:spcBef>
                <a:spcPts val="375"/>
              </a:spcBef>
              <a:buClr>
                <a:schemeClr val="dk1"/>
              </a:buClr>
              <a:buSzPts val="1350"/>
              <a:buFont typeface="Arial"/>
              <a:buNone/>
              <a:defRPr b="0" i="0" sz="1050" u="none" cap="none" strike="noStrike">
                <a:solidFill>
                  <a:schemeClr val="dk1"/>
                </a:solidFill>
                <a:latin typeface="Questrial"/>
                <a:ea typeface="Questrial"/>
                <a:cs typeface="Questrial"/>
                <a:sym typeface="Questrial"/>
              </a:defRPr>
            </a:lvl2pPr>
            <a:lvl3pPr indent="0" lvl="2" marL="685800" marR="0" rtl="0" algn="l">
              <a:lnSpc>
                <a:spcPct val="120000"/>
              </a:lnSpc>
              <a:spcBef>
                <a:spcPts val="375"/>
              </a:spcBef>
              <a:buClr>
                <a:schemeClr val="dk1"/>
              </a:buClr>
              <a:buSzPts val="1200"/>
              <a:buFont typeface="Arial"/>
              <a:buNone/>
              <a:defRPr b="0" i="0" sz="900" u="none" cap="none" strike="noStrike">
                <a:solidFill>
                  <a:schemeClr val="dk1"/>
                </a:solidFill>
                <a:latin typeface="Questrial"/>
                <a:ea typeface="Questrial"/>
                <a:cs typeface="Questrial"/>
                <a:sym typeface="Questrial"/>
              </a:defRPr>
            </a:lvl3pPr>
            <a:lvl4pPr indent="0" lvl="3" marL="10287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4pPr>
            <a:lvl5pPr indent="0" lvl="4" marL="13716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5pPr>
            <a:lvl6pPr indent="0" lvl="5" marL="17145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6pPr>
            <a:lvl7pPr indent="0" lvl="6" marL="20574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7pPr>
            <a:lvl8pPr indent="0" lvl="7" marL="24003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8pPr>
            <a:lvl9pPr indent="0" lvl="8" marL="27432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9pPr>
          </a:lstStyle>
          <a:p/>
        </p:txBody>
      </p:sp>
      <p:sp>
        <p:nvSpPr>
          <p:cNvPr id="395" name="Shape 395"/>
          <p:cNvSpPr txBox="1"/>
          <p:nvPr>
            <p:ph idx="2" type="body"/>
          </p:nvPr>
        </p:nvSpPr>
        <p:spPr>
          <a:xfrm>
            <a:off x="685331" y="3279597"/>
            <a:ext cx="7773339" cy="1065790"/>
          </a:xfrm>
          <a:prstGeom prst="rect">
            <a:avLst/>
          </a:prstGeom>
          <a:noFill/>
          <a:ln>
            <a:noFill/>
          </a:ln>
        </p:spPr>
        <p:txBody>
          <a:bodyPr anchorCtr="0" anchor="ctr" bIns="91425" lIns="91425" rIns="91425" wrap="square" tIns="91425"/>
          <a:lstStyle>
            <a:lvl1pPr indent="0" lvl="0" marL="0" marR="0" rtl="0" algn="ctr">
              <a:lnSpc>
                <a:spcPct val="120000"/>
              </a:lnSpc>
              <a:spcBef>
                <a:spcPts val="750"/>
              </a:spcBef>
              <a:buClr>
                <a:schemeClr val="dk1"/>
              </a:buClr>
              <a:buSzPts val="1500"/>
              <a:buFont typeface="Arial"/>
              <a:buNone/>
              <a:defRPr b="0" i="0" sz="1200" u="none" cap="none" strike="noStrike">
                <a:solidFill>
                  <a:schemeClr val="dk1"/>
                </a:solidFill>
                <a:latin typeface="Questrial"/>
                <a:ea typeface="Questrial"/>
                <a:cs typeface="Questrial"/>
                <a:sym typeface="Questrial"/>
              </a:defRPr>
            </a:lvl1pPr>
            <a:lvl2pPr indent="0" lvl="1" marL="342900" marR="0" rtl="0" algn="l">
              <a:lnSpc>
                <a:spcPct val="120000"/>
              </a:lnSpc>
              <a:spcBef>
                <a:spcPts val="375"/>
              </a:spcBef>
              <a:buClr>
                <a:schemeClr val="dk1"/>
              </a:buClr>
              <a:buSzPts val="1350"/>
              <a:buFont typeface="Arial"/>
              <a:buNone/>
              <a:defRPr b="0" i="0" sz="1050" u="none" cap="none" strike="noStrike">
                <a:solidFill>
                  <a:schemeClr val="dk1"/>
                </a:solidFill>
                <a:latin typeface="Questrial"/>
                <a:ea typeface="Questrial"/>
                <a:cs typeface="Questrial"/>
                <a:sym typeface="Questrial"/>
              </a:defRPr>
            </a:lvl2pPr>
            <a:lvl3pPr indent="0" lvl="2" marL="685800" marR="0" rtl="0" algn="l">
              <a:lnSpc>
                <a:spcPct val="120000"/>
              </a:lnSpc>
              <a:spcBef>
                <a:spcPts val="375"/>
              </a:spcBef>
              <a:buClr>
                <a:schemeClr val="dk1"/>
              </a:buClr>
              <a:buSzPts val="1200"/>
              <a:buFont typeface="Arial"/>
              <a:buNone/>
              <a:defRPr b="0" i="0" sz="900" u="none" cap="none" strike="noStrike">
                <a:solidFill>
                  <a:schemeClr val="dk1"/>
                </a:solidFill>
                <a:latin typeface="Questrial"/>
                <a:ea typeface="Questrial"/>
                <a:cs typeface="Questrial"/>
                <a:sym typeface="Questrial"/>
              </a:defRPr>
            </a:lvl3pPr>
            <a:lvl4pPr indent="0" lvl="3" marL="10287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4pPr>
            <a:lvl5pPr indent="0" lvl="4" marL="13716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5pPr>
            <a:lvl6pPr indent="0" lvl="5" marL="17145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6pPr>
            <a:lvl7pPr indent="0" lvl="6" marL="20574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7pPr>
            <a:lvl8pPr indent="0" lvl="7" marL="24003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8pPr>
            <a:lvl9pPr indent="0" lvl="8" marL="27432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9pPr>
          </a:lstStyle>
          <a:p/>
        </p:txBody>
      </p:sp>
      <p:sp>
        <p:nvSpPr>
          <p:cNvPr id="396" name="Shape 396"/>
          <p:cNvSpPr txBox="1"/>
          <p:nvPr>
            <p:ph idx="10" type="dt"/>
          </p:nvPr>
        </p:nvSpPr>
        <p:spPr>
          <a:xfrm>
            <a:off x="5759053" y="4412457"/>
            <a:ext cx="2057400" cy="273844"/>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7" name="Shape 397"/>
          <p:cNvSpPr txBox="1"/>
          <p:nvPr>
            <p:ph idx="11" type="ftr"/>
          </p:nvPr>
        </p:nvSpPr>
        <p:spPr>
          <a:xfrm>
            <a:off x="685331" y="4412457"/>
            <a:ext cx="5004665" cy="273844"/>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8" name="Shape 398"/>
          <p:cNvSpPr txBox="1"/>
          <p:nvPr>
            <p:ph idx="12" type="sldNum"/>
          </p:nvPr>
        </p:nvSpPr>
        <p:spPr>
          <a:xfrm>
            <a:off x="7885509" y="4412457"/>
            <a:ext cx="573161" cy="273844"/>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US" sz="750" u="none" cap="none" strike="noStrike">
                <a:solidFill>
                  <a:schemeClr val="dk1"/>
                </a:solidFill>
                <a:latin typeface="Arial"/>
                <a:ea typeface="Arial"/>
                <a:cs typeface="Arial"/>
                <a:sym typeface="Arial"/>
              </a:rPr>
              <a:t>‹#›</a:t>
            </a:fld>
          </a:p>
        </p:txBody>
      </p:sp>
      <p:sp>
        <p:nvSpPr>
          <p:cNvPr id="399" name="Shape 399"/>
          <p:cNvSpPr txBox="1"/>
          <p:nvPr/>
        </p:nvSpPr>
        <p:spPr>
          <a:xfrm>
            <a:off x="751116" y="565625"/>
            <a:ext cx="457200" cy="438582"/>
          </a:xfrm>
          <a:prstGeom prst="rect">
            <a:avLst/>
          </a:prstGeom>
          <a:noFill/>
          <a:ln>
            <a:noFill/>
          </a:ln>
        </p:spPr>
        <p:txBody>
          <a:bodyPr anchorCtr="0" anchor="ctr" bIns="34275" lIns="68575" rIns="68575" wrap="square" tIns="34275">
            <a:noAutofit/>
          </a:bodyPr>
          <a:lstStyle/>
          <a:p>
            <a:pPr indent="0" lvl="0" marL="0" marR="0" rtl="0" algn="l">
              <a:lnSpc>
                <a:spcPct val="100000"/>
              </a:lnSpc>
              <a:spcBef>
                <a:spcPts val="0"/>
              </a:spcBef>
              <a:spcAft>
                <a:spcPts val="0"/>
              </a:spcAft>
              <a:buClr>
                <a:schemeClr val="dk1"/>
              </a:buClr>
              <a:buFont typeface="Arial"/>
              <a:buNone/>
            </a:pPr>
            <a:r>
              <a:rPr b="0" i="0" lang="en-US" sz="6000" u="none" cap="none" strike="noStrike">
                <a:solidFill>
                  <a:schemeClr val="dk1"/>
                </a:solidFill>
                <a:latin typeface="Arial"/>
                <a:ea typeface="Arial"/>
                <a:cs typeface="Arial"/>
                <a:sym typeface="Arial"/>
              </a:rPr>
              <a:t>“</a:t>
            </a:r>
          </a:p>
        </p:txBody>
      </p:sp>
      <p:sp>
        <p:nvSpPr>
          <p:cNvPr id="400" name="Shape 400"/>
          <p:cNvSpPr txBox="1"/>
          <p:nvPr/>
        </p:nvSpPr>
        <p:spPr>
          <a:xfrm>
            <a:off x="7918169" y="2245184"/>
            <a:ext cx="457200" cy="438582"/>
          </a:xfrm>
          <a:prstGeom prst="rect">
            <a:avLst/>
          </a:prstGeom>
          <a:noFill/>
          <a:ln>
            <a:noFill/>
          </a:ln>
        </p:spPr>
        <p:txBody>
          <a:bodyPr anchorCtr="0" anchor="ctr" bIns="34275" lIns="68575" rIns="68575" wrap="square" tIns="34275">
            <a:noAutofit/>
          </a:bodyPr>
          <a:lstStyle/>
          <a:p>
            <a:pPr indent="0" lvl="0" marL="0" marR="0" rtl="0" algn="r">
              <a:lnSpc>
                <a:spcPct val="100000"/>
              </a:lnSpc>
              <a:spcBef>
                <a:spcPts val="0"/>
              </a:spcBef>
              <a:spcAft>
                <a:spcPts val="0"/>
              </a:spcAft>
              <a:buClr>
                <a:schemeClr val="dk1"/>
              </a:buClr>
              <a:buFont typeface="Arial"/>
              <a:buNone/>
            </a:pPr>
            <a:r>
              <a:rPr b="0" i="0" lang="en-US" sz="6000" u="none" cap="none" strike="noStrike">
                <a:solidFill>
                  <a:schemeClr val="dk1"/>
                </a:solidFill>
                <a:latin typeface="Arial"/>
                <a:ea typeface="Arial"/>
                <a:cs typeface="Arial"/>
                <a:sym typeface="Arial"/>
              </a:rPr>
              <a:t>”</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Name Card">
    <p:spTree>
      <p:nvGrpSpPr>
        <p:cNvPr id="401" name="Shape 401"/>
        <p:cNvGrpSpPr/>
        <p:nvPr/>
      </p:nvGrpSpPr>
      <p:grpSpPr>
        <a:xfrm>
          <a:off x="0" y="0"/>
          <a:ext cx="0" cy="0"/>
          <a:chOff x="0" y="0"/>
          <a:chExt cx="0" cy="0"/>
        </a:xfrm>
      </p:grpSpPr>
      <p:pic>
        <p:nvPicPr>
          <p:cNvPr descr="Droplets-HD-Content-R1d.png" id="402" name="Shape 40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03" name="Shape 403"/>
          <p:cNvSpPr txBox="1"/>
          <p:nvPr>
            <p:ph type="title"/>
          </p:nvPr>
        </p:nvSpPr>
        <p:spPr>
          <a:xfrm>
            <a:off x="685331" y="1604041"/>
            <a:ext cx="7773339" cy="1883876"/>
          </a:xfrm>
          <a:prstGeom prst="rect">
            <a:avLst/>
          </a:prstGeom>
          <a:noFill/>
          <a:ln>
            <a:noFill/>
          </a:ln>
        </p:spPr>
        <p:txBody>
          <a:bodyPr anchorCtr="0" anchor="b" bIns="91425" lIns="91425" rIns="91425" wrap="square" tIns="91425"/>
          <a:lstStyle>
            <a:lvl1pPr indent="0" lvl="0" marL="0" marR="0" rtl="0" algn="ctr">
              <a:lnSpc>
                <a:spcPct val="90000"/>
              </a:lnSpc>
              <a:spcBef>
                <a:spcPts val="0"/>
              </a:spcBef>
              <a:buClr>
                <a:schemeClr val="dk1"/>
              </a:buClr>
              <a:buSzPts val="1400"/>
              <a:buFont typeface="Questrial"/>
              <a:buNone/>
              <a:defRPr b="0" i="0" sz="2400" u="none" cap="none" strike="noStrike">
                <a:solidFill>
                  <a:schemeClr val="dk1"/>
                </a:solidFill>
                <a:latin typeface="Questrial"/>
                <a:ea typeface="Questrial"/>
                <a:cs typeface="Questrial"/>
                <a:sym typeface="Quest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404" name="Shape 404"/>
          <p:cNvSpPr txBox="1"/>
          <p:nvPr>
            <p:ph idx="1" type="body"/>
          </p:nvPr>
        </p:nvSpPr>
        <p:spPr>
          <a:xfrm>
            <a:off x="685331" y="3496751"/>
            <a:ext cx="7773339" cy="855483"/>
          </a:xfrm>
          <a:prstGeom prst="rect">
            <a:avLst/>
          </a:prstGeom>
          <a:noFill/>
          <a:ln>
            <a:noFill/>
          </a:ln>
        </p:spPr>
        <p:txBody>
          <a:bodyPr anchorCtr="0" anchor="t" bIns="91425" lIns="91425" rIns="91425" wrap="square" tIns="91425"/>
          <a:lstStyle>
            <a:lvl1pPr indent="0" lvl="0" marL="0" marR="0" rtl="0" algn="ctr">
              <a:lnSpc>
                <a:spcPct val="120000"/>
              </a:lnSpc>
              <a:spcBef>
                <a:spcPts val="750"/>
              </a:spcBef>
              <a:buClr>
                <a:schemeClr val="dk1"/>
              </a:buClr>
              <a:buSzPts val="1500"/>
              <a:buFont typeface="Arial"/>
              <a:buNone/>
              <a:defRPr b="0" i="0" sz="1200" u="none" cap="none" strike="noStrike">
                <a:solidFill>
                  <a:schemeClr val="dk1"/>
                </a:solidFill>
                <a:latin typeface="Questrial"/>
                <a:ea typeface="Questrial"/>
                <a:cs typeface="Questrial"/>
                <a:sym typeface="Questrial"/>
              </a:defRPr>
            </a:lvl1pPr>
            <a:lvl2pPr indent="0" lvl="1" marL="342900" marR="0" rtl="0" algn="l">
              <a:lnSpc>
                <a:spcPct val="120000"/>
              </a:lnSpc>
              <a:spcBef>
                <a:spcPts val="375"/>
              </a:spcBef>
              <a:buClr>
                <a:schemeClr val="dk1"/>
              </a:buClr>
              <a:buSzPts val="1350"/>
              <a:buFont typeface="Arial"/>
              <a:buNone/>
              <a:defRPr b="0" i="0" sz="1050" u="none" cap="none" strike="noStrike">
                <a:solidFill>
                  <a:schemeClr val="dk1"/>
                </a:solidFill>
                <a:latin typeface="Questrial"/>
                <a:ea typeface="Questrial"/>
                <a:cs typeface="Questrial"/>
                <a:sym typeface="Questrial"/>
              </a:defRPr>
            </a:lvl2pPr>
            <a:lvl3pPr indent="0" lvl="2" marL="685800" marR="0" rtl="0" algn="l">
              <a:lnSpc>
                <a:spcPct val="120000"/>
              </a:lnSpc>
              <a:spcBef>
                <a:spcPts val="375"/>
              </a:spcBef>
              <a:buClr>
                <a:schemeClr val="dk1"/>
              </a:buClr>
              <a:buSzPts val="1200"/>
              <a:buFont typeface="Arial"/>
              <a:buNone/>
              <a:defRPr b="0" i="0" sz="900" u="none" cap="none" strike="noStrike">
                <a:solidFill>
                  <a:schemeClr val="dk1"/>
                </a:solidFill>
                <a:latin typeface="Questrial"/>
                <a:ea typeface="Questrial"/>
                <a:cs typeface="Questrial"/>
                <a:sym typeface="Questrial"/>
              </a:defRPr>
            </a:lvl3pPr>
            <a:lvl4pPr indent="0" lvl="3" marL="10287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4pPr>
            <a:lvl5pPr indent="0" lvl="4" marL="13716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5pPr>
            <a:lvl6pPr indent="0" lvl="5" marL="17145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6pPr>
            <a:lvl7pPr indent="0" lvl="6" marL="20574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7pPr>
            <a:lvl8pPr indent="0" lvl="7" marL="24003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8pPr>
            <a:lvl9pPr indent="0" lvl="8" marL="2743200" marR="0" rtl="0" algn="l">
              <a:lnSpc>
                <a:spcPct val="120000"/>
              </a:lnSpc>
              <a:spcBef>
                <a:spcPts val="375"/>
              </a:spcBef>
              <a:buClr>
                <a:schemeClr val="dk1"/>
              </a:buClr>
              <a:buSzPts val="1050"/>
              <a:buFont typeface="Arial"/>
              <a:buNone/>
              <a:defRPr b="0" i="0" sz="750" u="none" cap="none" strike="noStrike">
                <a:solidFill>
                  <a:schemeClr val="dk1"/>
                </a:solidFill>
                <a:latin typeface="Questrial"/>
                <a:ea typeface="Questrial"/>
                <a:cs typeface="Questrial"/>
                <a:sym typeface="Questrial"/>
              </a:defRPr>
            </a:lvl9pPr>
          </a:lstStyle>
          <a:p/>
        </p:txBody>
      </p:sp>
      <p:sp>
        <p:nvSpPr>
          <p:cNvPr id="405" name="Shape 405"/>
          <p:cNvSpPr txBox="1"/>
          <p:nvPr>
            <p:ph idx="10" type="dt"/>
          </p:nvPr>
        </p:nvSpPr>
        <p:spPr>
          <a:xfrm>
            <a:off x="5759053" y="4412457"/>
            <a:ext cx="2057400" cy="273844"/>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6" name="Shape 406"/>
          <p:cNvSpPr txBox="1"/>
          <p:nvPr>
            <p:ph idx="11" type="ftr"/>
          </p:nvPr>
        </p:nvSpPr>
        <p:spPr>
          <a:xfrm>
            <a:off x="685331" y="4412457"/>
            <a:ext cx="5004665" cy="273844"/>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7" name="Shape 407"/>
          <p:cNvSpPr txBox="1"/>
          <p:nvPr>
            <p:ph idx="12" type="sldNum"/>
          </p:nvPr>
        </p:nvSpPr>
        <p:spPr>
          <a:xfrm>
            <a:off x="7885509" y="4412457"/>
            <a:ext cx="573161" cy="273844"/>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US" sz="75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Column">
    <p:spTree>
      <p:nvGrpSpPr>
        <p:cNvPr id="408" name="Shape 408"/>
        <p:cNvGrpSpPr/>
        <p:nvPr/>
      </p:nvGrpSpPr>
      <p:grpSpPr>
        <a:xfrm>
          <a:off x="0" y="0"/>
          <a:ext cx="0" cy="0"/>
          <a:chOff x="0" y="0"/>
          <a:chExt cx="0" cy="0"/>
        </a:xfrm>
      </p:grpSpPr>
      <p:pic>
        <p:nvPicPr>
          <p:cNvPr descr="Droplets-HD-Content-R1d.png" id="409" name="Shape 40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10" name="Shape 410"/>
          <p:cNvSpPr txBox="1"/>
          <p:nvPr>
            <p:ph type="title"/>
          </p:nvPr>
        </p:nvSpPr>
        <p:spPr>
          <a:xfrm>
            <a:off x="685331" y="457200"/>
            <a:ext cx="7773339" cy="1203821"/>
          </a:xfrm>
          <a:prstGeom prst="rect">
            <a:avLst/>
          </a:prstGeom>
          <a:noFill/>
          <a:ln>
            <a:noFill/>
          </a:ln>
        </p:spPr>
        <p:txBody>
          <a:bodyPr anchorCtr="0" anchor="ctr" bIns="91425" lIns="91425" rIns="91425" wrap="square" tIns="91425"/>
          <a:lstStyle>
            <a:lvl1pPr indent="0" lvl="0" marL="0" marR="0" rtl="0" algn="ctr">
              <a:lnSpc>
                <a:spcPct val="90000"/>
              </a:lnSpc>
              <a:spcBef>
                <a:spcPts val="0"/>
              </a:spcBef>
              <a:buClr>
                <a:schemeClr val="dk1"/>
              </a:buClr>
              <a:buSzPts val="1400"/>
              <a:buFont typeface="Questrial"/>
              <a:buNone/>
              <a:defRPr b="0" i="0" sz="2700" u="none" cap="none" strike="noStrike">
                <a:solidFill>
                  <a:schemeClr val="dk1"/>
                </a:solidFill>
                <a:latin typeface="Questrial"/>
                <a:ea typeface="Questrial"/>
                <a:cs typeface="Questrial"/>
                <a:sym typeface="Quest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411" name="Shape 411"/>
          <p:cNvSpPr txBox="1"/>
          <p:nvPr>
            <p:ph idx="1" type="body"/>
          </p:nvPr>
        </p:nvSpPr>
        <p:spPr>
          <a:xfrm>
            <a:off x="685331" y="1775320"/>
            <a:ext cx="2474232" cy="432197"/>
          </a:xfrm>
          <a:prstGeom prst="rect">
            <a:avLst/>
          </a:prstGeom>
          <a:noFill/>
          <a:ln>
            <a:noFill/>
          </a:ln>
        </p:spPr>
        <p:txBody>
          <a:bodyPr anchorCtr="0" anchor="b" bIns="91425" lIns="91425" rIns="91425" wrap="square" tIns="91425"/>
          <a:lstStyle>
            <a:lvl1pPr indent="0" lvl="0" marL="0" marR="0" rtl="0" algn="ctr">
              <a:lnSpc>
                <a:spcPct val="85000"/>
              </a:lnSpc>
              <a:spcBef>
                <a:spcPts val="750"/>
              </a:spcBef>
              <a:buClr>
                <a:schemeClr val="dk1"/>
              </a:buClr>
              <a:buSzPts val="1500"/>
              <a:buFont typeface="Arial"/>
              <a:buNone/>
              <a:defRPr b="0" i="0" sz="1800" u="none" cap="none" strike="noStrike">
                <a:solidFill>
                  <a:schemeClr val="dk1"/>
                </a:solidFill>
                <a:latin typeface="Questrial"/>
                <a:ea typeface="Questrial"/>
                <a:cs typeface="Questrial"/>
                <a:sym typeface="Questrial"/>
              </a:defRPr>
            </a:lvl1pPr>
            <a:lvl2pPr indent="0" lvl="1" marL="342900" marR="0" rtl="0" algn="l">
              <a:lnSpc>
                <a:spcPct val="120000"/>
              </a:lnSpc>
              <a:spcBef>
                <a:spcPts val="375"/>
              </a:spcBef>
              <a:buClr>
                <a:schemeClr val="dk1"/>
              </a:buClr>
              <a:buSzPts val="1350"/>
              <a:buFont typeface="Arial"/>
              <a:buNone/>
              <a:defRPr b="1" i="0" sz="1500" u="none" cap="none" strike="noStrike">
                <a:solidFill>
                  <a:schemeClr val="dk1"/>
                </a:solidFill>
                <a:latin typeface="Questrial"/>
                <a:ea typeface="Questrial"/>
                <a:cs typeface="Questrial"/>
                <a:sym typeface="Questrial"/>
              </a:defRPr>
            </a:lvl2pPr>
            <a:lvl3pPr indent="0" lvl="2" marL="685800" marR="0" rtl="0" algn="l">
              <a:lnSpc>
                <a:spcPct val="120000"/>
              </a:lnSpc>
              <a:spcBef>
                <a:spcPts val="375"/>
              </a:spcBef>
              <a:buClr>
                <a:schemeClr val="dk1"/>
              </a:buClr>
              <a:buSzPts val="1200"/>
              <a:buFont typeface="Arial"/>
              <a:buNone/>
              <a:defRPr b="1" i="0" sz="1350" u="none" cap="none" strike="noStrike">
                <a:solidFill>
                  <a:schemeClr val="dk1"/>
                </a:solidFill>
                <a:latin typeface="Questrial"/>
                <a:ea typeface="Questrial"/>
                <a:cs typeface="Questrial"/>
                <a:sym typeface="Questrial"/>
              </a:defRPr>
            </a:lvl3pPr>
            <a:lvl4pPr indent="0" lvl="3" marL="10287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4pPr>
            <a:lvl5pPr indent="0" lvl="4" marL="13716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5pPr>
            <a:lvl6pPr indent="0" lvl="5" marL="17145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6pPr>
            <a:lvl7pPr indent="0" lvl="6" marL="20574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7pPr>
            <a:lvl8pPr indent="0" lvl="7" marL="24003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8pPr>
            <a:lvl9pPr indent="0" lvl="8" marL="27432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9pPr>
          </a:lstStyle>
          <a:p/>
        </p:txBody>
      </p:sp>
      <p:sp>
        <p:nvSpPr>
          <p:cNvPr id="412" name="Shape 412"/>
          <p:cNvSpPr txBox="1"/>
          <p:nvPr>
            <p:ph idx="2" type="body"/>
          </p:nvPr>
        </p:nvSpPr>
        <p:spPr>
          <a:xfrm>
            <a:off x="685331" y="2207517"/>
            <a:ext cx="2474232" cy="2135884"/>
          </a:xfrm>
          <a:prstGeom prst="rect">
            <a:avLst/>
          </a:prstGeom>
          <a:noFill/>
          <a:ln>
            <a:noFill/>
          </a:ln>
        </p:spPr>
        <p:txBody>
          <a:bodyPr anchorCtr="0" anchor="t" bIns="91425" lIns="91425" rIns="91425" wrap="square" tIns="91425"/>
          <a:lstStyle>
            <a:lvl1pPr indent="0" lvl="0" marL="0" marR="0" rtl="0" algn="ctr">
              <a:lnSpc>
                <a:spcPct val="120000"/>
              </a:lnSpc>
              <a:spcBef>
                <a:spcPts val="750"/>
              </a:spcBef>
              <a:buClr>
                <a:schemeClr val="dk1"/>
              </a:buClr>
              <a:buSzPts val="1500"/>
              <a:buFont typeface="Arial"/>
              <a:buNone/>
              <a:defRPr b="0" i="0" sz="1050" u="none" cap="none" strike="noStrike">
                <a:solidFill>
                  <a:schemeClr val="dk1"/>
                </a:solidFill>
                <a:latin typeface="Questrial"/>
                <a:ea typeface="Questrial"/>
                <a:cs typeface="Questrial"/>
                <a:sym typeface="Questrial"/>
              </a:defRPr>
            </a:lvl1pPr>
            <a:lvl2pPr indent="0" lvl="1" marL="342900" marR="0" rtl="0" algn="l">
              <a:lnSpc>
                <a:spcPct val="120000"/>
              </a:lnSpc>
              <a:spcBef>
                <a:spcPts val="375"/>
              </a:spcBef>
              <a:buClr>
                <a:schemeClr val="dk1"/>
              </a:buClr>
              <a:buSzPts val="1350"/>
              <a:buFont typeface="Arial"/>
              <a:buNone/>
              <a:defRPr b="0" i="0" sz="900" u="none" cap="none" strike="noStrike">
                <a:solidFill>
                  <a:schemeClr val="dk1"/>
                </a:solidFill>
                <a:latin typeface="Questrial"/>
                <a:ea typeface="Questrial"/>
                <a:cs typeface="Questrial"/>
                <a:sym typeface="Questrial"/>
              </a:defRPr>
            </a:lvl2pPr>
            <a:lvl3pPr indent="0" lvl="2" marL="685800" marR="0" rtl="0" algn="l">
              <a:lnSpc>
                <a:spcPct val="120000"/>
              </a:lnSpc>
              <a:spcBef>
                <a:spcPts val="375"/>
              </a:spcBef>
              <a:buClr>
                <a:schemeClr val="dk1"/>
              </a:buClr>
              <a:buSzPts val="1200"/>
              <a:buFont typeface="Arial"/>
              <a:buNone/>
              <a:defRPr b="0" i="0" sz="750" u="none" cap="none" strike="noStrike">
                <a:solidFill>
                  <a:schemeClr val="dk1"/>
                </a:solidFill>
                <a:latin typeface="Questrial"/>
                <a:ea typeface="Questrial"/>
                <a:cs typeface="Questrial"/>
                <a:sym typeface="Questrial"/>
              </a:defRPr>
            </a:lvl3pPr>
            <a:lvl4pPr indent="0" lvl="3" marL="10287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4pPr>
            <a:lvl5pPr indent="0" lvl="4" marL="13716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5pPr>
            <a:lvl6pPr indent="0" lvl="5" marL="17145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6pPr>
            <a:lvl7pPr indent="0" lvl="6" marL="20574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7pPr>
            <a:lvl8pPr indent="0" lvl="7" marL="24003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8pPr>
            <a:lvl9pPr indent="0" lvl="8" marL="27432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9pPr>
          </a:lstStyle>
          <a:p/>
        </p:txBody>
      </p:sp>
      <p:sp>
        <p:nvSpPr>
          <p:cNvPr id="413" name="Shape 413"/>
          <p:cNvSpPr txBox="1"/>
          <p:nvPr>
            <p:ph idx="3" type="body"/>
          </p:nvPr>
        </p:nvSpPr>
        <p:spPr>
          <a:xfrm>
            <a:off x="3339292" y="1775320"/>
            <a:ext cx="2468641" cy="432197"/>
          </a:xfrm>
          <a:prstGeom prst="rect">
            <a:avLst/>
          </a:prstGeom>
          <a:noFill/>
          <a:ln>
            <a:noFill/>
          </a:ln>
        </p:spPr>
        <p:txBody>
          <a:bodyPr anchorCtr="0" anchor="b" bIns="91425" lIns="91425" rIns="91425" wrap="square" tIns="91425"/>
          <a:lstStyle>
            <a:lvl1pPr indent="0" lvl="0" marL="0" marR="0" rtl="0" algn="ctr">
              <a:lnSpc>
                <a:spcPct val="85000"/>
              </a:lnSpc>
              <a:spcBef>
                <a:spcPts val="750"/>
              </a:spcBef>
              <a:buClr>
                <a:schemeClr val="dk1"/>
              </a:buClr>
              <a:buSzPts val="1500"/>
              <a:buFont typeface="Arial"/>
              <a:buNone/>
              <a:defRPr b="0" i="0" sz="1800" u="none" cap="none" strike="noStrike">
                <a:solidFill>
                  <a:schemeClr val="dk1"/>
                </a:solidFill>
                <a:latin typeface="Questrial"/>
                <a:ea typeface="Questrial"/>
                <a:cs typeface="Questrial"/>
                <a:sym typeface="Questrial"/>
              </a:defRPr>
            </a:lvl1pPr>
            <a:lvl2pPr indent="0" lvl="1" marL="342900" marR="0" rtl="0" algn="l">
              <a:lnSpc>
                <a:spcPct val="120000"/>
              </a:lnSpc>
              <a:spcBef>
                <a:spcPts val="375"/>
              </a:spcBef>
              <a:buClr>
                <a:schemeClr val="dk1"/>
              </a:buClr>
              <a:buSzPts val="1350"/>
              <a:buFont typeface="Arial"/>
              <a:buNone/>
              <a:defRPr b="1" i="0" sz="1500" u="none" cap="none" strike="noStrike">
                <a:solidFill>
                  <a:schemeClr val="dk1"/>
                </a:solidFill>
                <a:latin typeface="Questrial"/>
                <a:ea typeface="Questrial"/>
                <a:cs typeface="Questrial"/>
                <a:sym typeface="Questrial"/>
              </a:defRPr>
            </a:lvl2pPr>
            <a:lvl3pPr indent="0" lvl="2" marL="685800" marR="0" rtl="0" algn="l">
              <a:lnSpc>
                <a:spcPct val="120000"/>
              </a:lnSpc>
              <a:spcBef>
                <a:spcPts val="375"/>
              </a:spcBef>
              <a:buClr>
                <a:schemeClr val="dk1"/>
              </a:buClr>
              <a:buSzPts val="1200"/>
              <a:buFont typeface="Arial"/>
              <a:buNone/>
              <a:defRPr b="1" i="0" sz="1350" u="none" cap="none" strike="noStrike">
                <a:solidFill>
                  <a:schemeClr val="dk1"/>
                </a:solidFill>
                <a:latin typeface="Questrial"/>
                <a:ea typeface="Questrial"/>
                <a:cs typeface="Questrial"/>
                <a:sym typeface="Questrial"/>
              </a:defRPr>
            </a:lvl3pPr>
            <a:lvl4pPr indent="0" lvl="3" marL="10287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4pPr>
            <a:lvl5pPr indent="0" lvl="4" marL="13716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5pPr>
            <a:lvl6pPr indent="0" lvl="5" marL="17145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6pPr>
            <a:lvl7pPr indent="0" lvl="6" marL="20574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7pPr>
            <a:lvl8pPr indent="0" lvl="7" marL="24003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8pPr>
            <a:lvl9pPr indent="0" lvl="8" marL="27432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9pPr>
          </a:lstStyle>
          <a:p/>
        </p:txBody>
      </p:sp>
      <p:sp>
        <p:nvSpPr>
          <p:cNvPr id="414" name="Shape 414"/>
          <p:cNvSpPr txBox="1"/>
          <p:nvPr>
            <p:ph idx="4" type="body"/>
          </p:nvPr>
        </p:nvSpPr>
        <p:spPr>
          <a:xfrm>
            <a:off x="3331012" y="2207517"/>
            <a:ext cx="2477513" cy="2135884"/>
          </a:xfrm>
          <a:prstGeom prst="rect">
            <a:avLst/>
          </a:prstGeom>
          <a:noFill/>
          <a:ln>
            <a:noFill/>
          </a:ln>
        </p:spPr>
        <p:txBody>
          <a:bodyPr anchorCtr="0" anchor="t" bIns="91425" lIns="91425" rIns="91425" wrap="square" tIns="91425"/>
          <a:lstStyle>
            <a:lvl1pPr indent="0" lvl="0" marL="0" marR="0" rtl="0" algn="ctr">
              <a:lnSpc>
                <a:spcPct val="120000"/>
              </a:lnSpc>
              <a:spcBef>
                <a:spcPts val="750"/>
              </a:spcBef>
              <a:buClr>
                <a:schemeClr val="dk1"/>
              </a:buClr>
              <a:buSzPts val="1500"/>
              <a:buFont typeface="Arial"/>
              <a:buNone/>
              <a:defRPr b="0" i="0" sz="1050" u="none" cap="none" strike="noStrike">
                <a:solidFill>
                  <a:schemeClr val="dk1"/>
                </a:solidFill>
                <a:latin typeface="Questrial"/>
                <a:ea typeface="Questrial"/>
                <a:cs typeface="Questrial"/>
                <a:sym typeface="Questrial"/>
              </a:defRPr>
            </a:lvl1pPr>
            <a:lvl2pPr indent="0" lvl="1" marL="342900" marR="0" rtl="0" algn="l">
              <a:lnSpc>
                <a:spcPct val="120000"/>
              </a:lnSpc>
              <a:spcBef>
                <a:spcPts val="375"/>
              </a:spcBef>
              <a:buClr>
                <a:schemeClr val="dk1"/>
              </a:buClr>
              <a:buSzPts val="1350"/>
              <a:buFont typeface="Arial"/>
              <a:buNone/>
              <a:defRPr b="0" i="0" sz="900" u="none" cap="none" strike="noStrike">
                <a:solidFill>
                  <a:schemeClr val="dk1"/>
                </a:solidFill>
                <a:latin typeface="Questrial"/>
                <a:ea typeface="Questrial"/>
                <a:cs typeface="Questrial"/>
                <a:sym typeface="Questrial"/>
              </a:defRPr>
            </a:lvl2pPr>
            <a:lvl3pPr indent="0" lvl="2" marL="685800" marR="0" rtl="0" algn="l">
              <a:lnSpc>
                <a:spcPct val="120000"/>
              </a:lnSpc>
              <a:spcBef>
                <a:spcPts val="375"/>
              </a:spcBef>
              <a:buClr>
                <a:schemeClr val="dk1"/>
              </a:buClr>
              <a:buSzPts val="1200"/>
              <a:buFont typeface="Arial"/>
              <a:buNone/>
              <a:defRPr b="0" i="0" sz="750" u="none" cap="none" strike="noStrike">
                <a:solidFill>
                  <a:schemeClr val="dk1"/>
                </a:solidFill>
                <a:latin typeface="Questrial"/>
                <a:ea typeface="Questrial"/>
                <a:cs typeface="Questrial"/>
                <a:sym typeface="Questrial"/>
              </a:defRPr>
            </a:lvl3pPr>
            <a:lvl4pPr indent="0" lvl="3" marL="10287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4pPr>
            <a:lvl5pPr indent="0" lvl="4" marL="13716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5pPr>
            <a:lvl6pPr indent="0" lvl="5" marL="17145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6pPr>
            <a:lvl7pPr indent="0" lvl="6" marL="20574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7pPr>
            <a:lvl8pPr indent="0" lvl="7" marL="24003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8pPr>
            <a:lvl9pPr indent="0" lvl="8" marL="27432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9pPr>
          </a:lstStyle>
          <a:p/>
        </p:txBody>
      </p:sp>
      <p:sp>
        <p:nvSpPr>
          <p:cNvPr id="415" name="Shape 415"/>
          <p:cNvSpPr txBox="1"/>
          <p:nvPr>
            <p:ph idx="5" type="body"/>
          </p:nvPr>
        </p:nvSpPr>
        <p:spPr>
          <a:xfrm>
            <a:off x="5979974" y="1775320"/>
            <a:ext cx="2478696" cy="432197"/>
          </a:xfrm>
          <a:prstGeom prst="rect">
            <a:avLst/>
          </a:prstGeom>
          <a:noFill/>
          <a:ln>
            <a:noFill/>
          </a:ln>
        </p:spPr>
        <p:txBody>
          <a:bodyPr anchorCtr="0" anchor="b" bIns="91425" lIns="91425" rIns="91425" wrap="square" tIns="91425"/>
          <a:lstStyle>
            <a:lvl1pPr indent="0" lvl="0" marL="0" marR="0" rtl="0" algn="ctr">
              <a:lnSpc>
                <a:spcPct val="85000"/>
              </a:lnSpc>
              <a:spcBef>
                <a:spcPts val="750"/>
              </a:spcBef>
              <a:buClr>
                <a:schemeClr val="dk1"/>
              </a:buClr>
              <a:buSzPts val="1500"/>
              <a:buFont typeface="Arial"/>
              <a:buNone/>
              <a:defRPr b="0" i="0" sz="1800" u="none" cap="none" strike="noStrike">
                <a:solidFill>
                  <a:schemeClr val="dk1"/>
                </a:solidFill>
                <a:latin typeface="Questrial"/>
                <a:ea typeface="Questrial"/>
                <a:cs typeface="Questrial"/>
                <a:sym typeface="Questrial"/>
              </a:defRPr>
            </a:lvl1pPr>
            <a:lvl2pPr indent="0" lvl="1" marL="342900" marR="0" rtl="0" algn="l">
              <a:lnSpc>
                <a:spcPct val="120000"/>
              </a:lnSpc>
              <a:spcBef>
                <a:spcPts val="375"/>
              </a:spcBef>
              <a:buClr>
                <a:schemeClr val="dk1"/>
              </a:buClr>
              <a:buSzPts val="1350"/>
              <a:buFont typeface="Arial"/>
              <a:buNone/>
              <a:defRPr b="1" i="0" sz="1500" u="none" cap="none" strike="noStrike">
                <a:solidFill>
                  <a:schemeClr val="dk1"/>
                </a:solidFill>
                <a:latin typeface="Questrial"/>
                <a:ea typeface="Questrial"/>
                <a:cs typeface="Questrial"/>
                <a:sym typeface="Questrial"/>
              </a:defRPr>
            </a:lvl2pPr>
            <a:lvl3pPr indent="0" lvl="2" marL="685800" marR="0" rtl="0" algn="l">
              <a:lnSpc>
                <a:spcPct val="120000"/>
              </a:lnSpc>
              <a:spcBef>
                <a:spcPts val="375"/>
              </a:spcBef>
              <a:buClr>
                <a:schemeClr val="dk1"/>
              </a:buClr>
              <a:buSzPts val="1200"/>
              <a:buFont typeface="Arial"/>
              <a:buNone/>
              <a:defRPr b="1" i="0" sz="1350" u="none" cap="none" strike="noStrike">
                <a:solidFill>
                  <a:schemeClr val="dk1"/>
                </a:solidFill>
                <a:latin typeface="Questrial"/>
                <a:ea typeface="Questrial"/>
                <a:cs typeface="Questrial"/>
                <a:sym typeface="Questrial"/>
              </a:defRPr>
            </a:lvl3pPr>
            <a:lvl4pPr indent="0" lvl="3" marL="10287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4pPr>
            <a:lvl5pPr indent="0" lvl="4" marL="13716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5pPr>
            <a:lvl6pPr indent="0" lvl="5" marL="17145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6pPr>
            <a:lvl7pPr indent="0" lvl="6" marL="20574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7pPr>
            <a:lvl8pPr indent="0" lvl="7" marL="24003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8pPr>
            <a:lvl9pPr indent="0" lvl="8" marL="27432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9pPr>
          </a:lstStyle>
          <a:p/>
        </p:txBody>
      </p:sp>
      <p:sp>
        <p:nvSpPr>
          <p:cNvPr id="416" name="Shape 416"/>
          <p:cNvSpPr txBox="1"/>
          <p:nvPr>
            <p:ph idx="6" type="body"/>
          </p:nvPr>
        </p:nvSpPr>
        <p:spPr>
          <a:xfrm>
            <a:off x="5979974" y="2207517"/>
            <a:ext cx="2478696" cy="2135884"/>
          </a:xfrm>
          <a:prstGeom prst="rect">
            <a:avLst/>
          </a:prstGeom>
          <a:noFill/>
          <a:ln>
            <a:noFill/>
          </a:ln>
        </p:spPr>
        <p:txBody>
          <a:bodyPr anchorCtr="0" anchor="t" bIns="91425" lIns="91425" rIns="91425" wrap="square" tIns="91425"/>
          <a:lstStyle>
            <a:lvl1pPr indent="0" lvl="0" marL="0" marR="0" rtl="0" algn="ctr">
              <a:lnSpc>
                <a:spcPct val="120000"/>
              </a:lnSpc>
              <a:spcBef>
                <a:spcPts val="750"/>
              </a:spcBef>
              <a:buClr>
                <a:schemeClr val="dk1"/>
              </a:buClr>
              <a:buSzPts val="1500"/>
              <a:buFont typeface="Arial"/>
              <a:buNone/>
              <a:defRPr b="0" i="0" sz="1050" u="none" cap="none" strike="noStrike">
                <a:solidFill>
                  <a:schemeClr val="dk1"/>
                </a:solidFill>
                <a:latin typeface="Questrial"/>
                <a:ea typeface="Questrial"/>
                <a:cs typeface="Questrial"/>
                <a:sym typeface="Questrial"/>
              </a:defRPr>
            </a:lvl1pPr>
            <a:lvl2pPr indent="0" lvl="1" marL="342900" marR="0" rtl="0" algn="l">
              <a:lnSpc>
                <a:spcPct val="120000"/>
              </a:lnSpc>
              <a:spcBef>
                <a:spcPts val="375"/>
              </a:spcBef>
              <a:buClr>
                <a:schemeClr val="dk1"/>
              </a:buClr>
              <a:buSzPts val="1350"/>
              <a:buFont typeface="Arial"/>
              <a:buNone/>
              <a:defRPr b="0" i="0" sz="900" u="none" cap="none" strike="noStrike">
                <a:solidFill>
                  <a:schemeClr val="dk1"/>
                </a:solidFill>
                <a:latin typeface="Questrial"/>
                <a:ea typeface="Questrial"/>
                <a:cs typeface="Questrial"/>
                <a:sym typeface="Questrial"/>
              </a:defRPr>
            </a:lvl2pPr>
            <a:lvl3pPr indent="0" lvl="2" marL="685800" marR="0" rtl="0" algn="l">
              <a:lnSpc>
                <a:spcPct val="120000"/>
              </a:lnSpc>
              <a:spcBef>
                <a:spcPts val="375"/>
              </a:spcBef>
              <a:buClr>
                <a:schemeClr val="dk1"/>
              </a:buClr>
              <a:buSzPts val="1200"/>
              <a:buFont typeface="Arial"/>
              <a:buNone/>
              <a:defRPr b="0" i="0" sz="750" u="none" cap="none" strike="noStrike">
                <a:solidFill>
                  <a:schemeClr val="dk1"/>
                </a:solidFill>
                <a:latin typeface="Questrial"/>
                <a:ea typeface="Questrial"/>
                <a:cs typeface="Questrial"/>
                <a:sym typeface="Questrial"/>
              </a:defRPr>
            </a:lvl3pPr>
            <a:lvl4pPr indent="0" lvl="3" marL="10287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4pPr>
            <a:lvl5pPr indent="0" lvl="4" marL="13716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5pPr>
            <a:lvl6pPr indent="0" lvl="5" marL="17145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6pPr>
            <a:lvl7pPr indent="0" lvl="6" marL="20574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7pPr>
            <a:lvl8pPr indent="0" lvl="7" marL="24003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8pPr>
            <a:lvl9pPr indent="0" lvl="8" marL="27432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9pPr>
          </a:lstStyle>
          <a:p/>
        </p:txBody>
      </p:sp>
      <p:sp>
        <p:nvSpPr>
          <p:cNvPr id="417" name="Shape 417"/>
          <p:cNvSpPr txBox="1"/>
          <p:nvPr>
            <p:ph idx="10" type="dt"/>
          </p:nvPr>
        </p:nvSpPr>
        <p:spPr>
          <a:xfrm>
            <a:off x="5759053" y="4412457"/>
            <a:ext cx="2057400" cy="273844"/>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8" name="Shape 418"/>
          <p:cNvSpPr txBox="1"/>
          <p:nvPr>
            <p:ph idx="11" type="ftr"/>
          </p:nvPr>
        </p:nvSpPr>
        <p:spPr>
          <a:xfrm>
            <a:off x="685331" y="4412457"/>
            <a:ext cx="5004665" cy="273844"/>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9" name="Shape 419"/>
          <p:cNvSpPr txBox="1"/>
          <p:nvPr>
            <p:ph idx="12" type="sldNum"/>
          </p:nvPr>
        </p:nvSpPr>
        <p:spPr>
          <a:xfrm>
            <a:off x="7885509" y="4412457"/>
            <a:ext cx="573161" cy="273844"/>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US" sz="75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Picture Column">
    <p:spTree>
      <p:nvGrpSpPr>
        <p:cNvPr id="420" name="Shape 420"/>
        <p:cNvGrpSpPr/>
        <p:nvPr/>
      </p:nvGrpSpPr>
      <p:grpSpPr>
        <a:xfrm>
          <a:off x="0" y="0"/>
          <a:ext cx="0" cy="0"/>
          <a:chOff x="0" y="0"/>
          <a:chExt cx="0" cy="0"/>
        </a:xfrm>
      </p:grpSpPr>
      <p:pic>
        <p:nvPicPr>
          <p:cNvPr descr="Droplets-HD-Content-R1d.png" id="421" name="Shape 42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22" name="Shape 422"/>
          <p:cNvSpPr txBox="1"/>
          <p:nvPr>
            <p:ph type="title"/>
          </p:nvPr>
        </p:nvSpPr>
        <p:spPr>
          <a:xfrm>
            <a:off x="685331" y="458079"/>
            <a:ext cx="7773339" cy="1202942"/>
          </a:xfrm>
          <a:prstGeom prst="rect">
            <a:avLst/>
          </a:prstGeom>
          <a:noFill/>
          <a:ln>
            <a:noFill/>
          </a:ln>
        </p:spPr>
        <p:txBody>
          <a:bodyPr anchorCtr="0" anchor="ctr" bIns="91425" lIns="91425" rIns="91425" wrap="square" tIns="91425"/>
          <a:lstStyle>
            <a:lvl1pPr indent="0" lvl="0" marL="0" marR="0" rtl="0" algn="ctr">
              <a:lnSpc>
                <a:spcPct val="90000"/>
              </a:lnSpc>
              <a:spcBef>
                <a:spcPts val="0"/>
              </a:spcBef>
              <a:buClr>
                <a:schemeClr val="dk1"/>
              </a:buClr>
              <a:buSzPts val="1400"/>
              <a:buFont typeface="Questrial"/>
              <a:buNone/>
              <a:defRPr b="0" i="0" sz="2700" u="none" cap="none" strike="noStrike">
                <a:solidFill>
                  <a:schemeClr val="dk1"/>
                </a:solidFill>
                <a:latin typeface="Questrial"/>
                <a:ea typeface="Questrial"/>
                <a:cs typeface="Questrial"/>
                <a:sym typeface="Quest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423" name="Shape 423"/>
          <p:cNvSpPr txBox="1"/>
          <p:nvPr>
            <p:ph idx="1" type="body"/>
          </p:nvPr>
        </p:nvSpPr>
        <p:spPr>
          <a:xfrm>
            <a:off x="685331" y="3153615"/>
            <a:ext cx="2472307" cy="432197"/>
          </a:xfrm>
          <a:prstGeom prst="rect">
            <a:avLst/>
          </a:prstGeom>
          <a:noFill/>
          <a:ln>
            <a:noFill/>
          </a:ln>
        </p:spPr>
        <p:txBody>
          <a:bodyPr anchorCtr="0" anchor="b" bIns="91425" lIns="91425" rIns="91425" wrap="square" tIns="91425"/>
          <a:lstStyle>
            <a:lvl1pPr indent="0" lvl="0" marL="0" marR="0" rtl="0" algn="ctr">
              <a:lnSpc>
                <a:spcPct val="85000"/>
              </a:lnSpc>
              <a:spcBef>
                <a:spcPts val="750"/>
              </a:spcBef>
              <a:buClr>
                <a:schemeClr val="dk1"/>
              </a:buClr>
              <a:buSzPts val="1500"/>
              <a:buFont typeface="Arial"/>
              <a:buNone/>
              <a:defRPr b="0" i="0" sz="1650" u="none" cap="none" strike="noStrike">
                <a:solidFill>
                  <a:schemeClr val="dk1"/>
                </a:solidFill>
                <a:latin typeface="Questrial"/>
                <a:ea typeface="Questrial"/>
                <a:cs typeface="Questrial"/>
                <a:sym typeface="Questrial"/>
              </a:defRPr>
            </a:lvl1pPr>
            <a:lvl2pPr indent="0" lvl="1" marL="342900" marR="0" rtl="0" algn="l">
              <a:lnSpc>
                <a:spcPct val="120000"/>
              </a:lnSpc>
              <a:spcBef>
                <a:spcPts val="375"/>
              </a:spcBef>
              <a:buClr>
                <a:schemeClr val="dk1"/>
              </a:buClr>
              <a:buSzPts val="1350"/>
              <a:buFont typeface="Arial"/>
              <a:buNone/>
              <a:defRPr b="1" i="0" sz="1500" u="none" cap="none" strike="noStrike">
                <a:solidFill>
                  <a:schemeClr val="dk1"/>
                </a:solidFill>
                <a:latin typeface="Questrial"/>
                <a:ea typeface="Questrial"/>
                <a:cs typeface="Questrial"/>
                <a:sym typeface="Questrial"/>
              </a:defRPr>
            </a:lvl2pPr>
            <a:lvl3pPr indent="0" lvl="2" marL="685800" marR="0" rtl="0" algn="l">
              <a:lnSpc>
                <a:spcPct val="120000"/>
              </a:lnSpc>
              <a:spcBef>
                <a:spcPts val="375"/>
              </a:spcBef>
              <a:buClr>
                <a:schemeClr val="dk1"/>
              </a:buClr>
              <a:buSzPts val="1200"/>
              <a:buFont typeface="Arial"/>
              <a:buNone/>
              <a:defRPr b="1" i="0" sz="1350" u="none" cap="none" strike="noStrike">
                <a:solidFill>
                  <a:schemeClr val="dk1"/>
                </a:solidFill>
                <a:latin typeface="Questrial"/>
                <a:ea typeface="Questrial"/>
                <a:cs typeface="Questrial"/>
                <a:sym typeface="Questrial"/>
              </a:defRPr>
            </a:lvl3pPr>
            <a:lvl4pPr indent="0" lvl="3" marL="10287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4pPr>
            <a:lvl5pPr indent="0" lvl="4" marL="13716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5pPr>
            <a:lvl6pPr indent="0" lvl="5" marL="17145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6pPr>
            <a:lvl7pPr indent="0" lvl="6" marL="20574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7pPr>
            <a:lvl8pPr indent="0" lvl="7" marL="24003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8pPr>
            <a:lvl9pPr indent="0" lvl="8" marL="27432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9pPr>
          </a:lstStyle>
          <a:p/>
        </p:txBody>
      </p:sp>
      <p:sp>
        <p:nvSpPr>
          <p:cNvPr id="424" name="Shape 424"/>
          <p:cNvSpPr/>
          <p:nvPr>
            <p:ph idx="2" type="pic"/>
          </p:nvPr>
        </p:nvSpPr>
        <p:spPr>
          <a:xfrm>
            <a:off x="685331" y="1775320"/>
            <a:ext cx="2472307" cy="1143000"/>
          </a:xfrm>
          <a:prstGeom prst="roundRect">
            <a:avLst>
              <a:gd fmla="val 9363" name="adj"/>
            </a:avLst>
          </a:prstGeom>
          <a:noFill/>
          <a:ln cap="sq" cmpd="sng" w="82550">
            <a:solidFill>
              <a:srgbClr val="EAEAEA"/>
            </a:solidFill>
            <a:prstDash val="solid"/>
            <a:miter lim="8000"/>
            <a:headEnd len="med" w="med" type="none"/>
            <a:tailEnd len="med" w="med" type="none"/>
          </a:ln>
        </p:spPr>
        <p:txBody>
          <a:bodyPr anchorCtr="0" anchor="t" bIns="91425" lIns="91425" rIns="91425" wrap="square" tIns="91425"/>
          <a:lstStyle>
            <a:lvl1pPr indent="0" lvl="0" marL="0" marR="0" rtl="0" algn="ctr">
              <a:lnSpc>
                <a:spcPct val="120000"/>
              </a:lnSpc>
              <a:spcBef>
                <a:spcPts val="750"/>
              </a:spcBef>
              <a:buClr>
                <a:schemeClr val="dk1"/>
              </a:buClr>
              <a:buSzPts val="1400"/>
              <a:buFont typeface="Arial"/>
              <a:buNone/>
              <a:defRPr b="0" i="0" sz="1200" u="none" cap="none" strike="noStrike">
                <a:solidFill>
                  <a:schemeClr val="dk1"/>
                </a:solidFill>
                <a:latin typeface="Questrial"/>
                <a:ea typeface="Questrial"/>
                <a:cs typeface="Questrial"/>
                <a:sym typeface="Questrial"/>
              </a:defRPr>
            </a:lvl1pPr>
            <a:lvl2pPr indent="0" lvl="1" marL="342900" marR="0" rtl="0" algn="l">
              <a:lnSpc>
                <a:spcPct val="120000"/>
              </a:lnSpc>
              <a:spcBef>
                <a:spcPts val="375"/>
              </a:spcBef>
              <a:buClr>
                <a:schemeClr val="dk1"/>
              </a:buClr>
              <a:buSzPts val="1400"/>
              <a:buFont typeface="Arial"/>
              <a:buNone/>
              <a:defRPr b="0" i="0" sz="1200" u="none" cap="none" strike="noStrike">
                <a:solidFill>
                  <a:schemeClr val="dk1"/>
                </a:solidFill>
                <a:latin typeface="Questrial"/>
                <a:ea typeface="Questrial"/>
                <a:cs typeface="Questrial"/>
                <a:sym typeface="Questrial"/>
              </a:defRPr>
            </a:lvl2pPr>
            <a:lvl3pPr indent="0" lvl="2" marL="685800" marR="0" rtl="0" algn="l">
              <a:lnSpc>
                <a:spcPct val="120000"/>
              </a:lnSpc>
              <a:spcBef>
                <a:spcPts val="375"/>
              </a:spcBef>
              <a:buClr>
                <a:schemeClr val="dk1"/>
              </a:buClr>
              <a:buSzPts val="1400"/>
              <a:buFont typeface="Arial"/>
              <a:buNone/>
              <a:defRPr b="0" i="0" sz="1200" u="none" cap="none" strike="noStrike">
                <a:solidFill>
                  <a:schemeClr val="dk1"/>
                </a:solidFill>
                <a:latin typeface="Questrial"/>
                <a:ea typeface="Questrial"/>
                <a:cs typeface="Questrial"/>
                <a:sym typeface="Questrial"/>
              </a:defRPr>
            </a:lvl3pPr>
            <a:lvl4pPr indent="0" lvl="3" marL="1028700" marR="0" rtl="0" algn="l">
              <a:lnSpc>
                <a:spcPct val="120000"/>
              </a:lnSpc>
              <a:spcBef>
                <a:spcPts val="375"/>
              </a:spcBef>
              <a:buClr>
                <a:schemeClr val="dk1"/>
              </a:buClr>
              <a:buSzPts val="1400"/>
              <a:buFont typeface="Arial"/>
              <a:buNone/>
              <a:defRPr b="0" i="0" sz="1200" u="none" cap="none" strike="noStrike">
                <a:solidFill>
                  <a:schemeClr val="dk1"/>
                </a:solidFill>
                <a:latin typeface="Questrial"/>
                <a:ea typeface="Questrial"/>
                <a:cs typeface="Questrial"/>
                <a:sym typeface="Questrial"/>
              </a:defRPr>
            </a:lvl4pPr>
            <a:lvl5pPr indent="0" lvl="4" marL="1371600" marR="0" rtl="0" algn="l">
              <a:lnSpc>
                <a:spcPct val="120000"/>
              </a:lnSpc>
              <a:spcBef>
                <a:spcPts val="375"/>
              </a:spcBef>
              <a:buClr>
                <a:schemeClr val="dk1"/>
              </a:buClr>
              <a:buSzPts val="1400"/>
              <a:buFont typeface="Arial"/>
              <a:buNone/>
              <a:defRPr b="0" i="0" sz="1200" u="none" cap="none" strike="noStrike">
                <a:solidFill>
                  <a:schemeClr val="dk1"/>
                </a:solidFill>
                <a:latin typeface="Questrial"/>
                <a:ea typeface="Questrial"/>
                <a:cs typeface="Questrial"/>
                <a:sym typeface="Questrial"/>
              </a:defRPr>
            </a:lvl5pPr>
            <a:lvl6pPr indent="0" lvl="5" marL="1714500" marR="0" rtl="0" algn="l">
              <a:lnSpc>
                <a:spcPct val="120000"/>
              </a:lnSpc>
              <a:spcBef>
                <a:spcPts val="375"/>
              </a:spcBef>
              <a:buClr>
                <a:schemeClr val="dk1"/>
              </a:buClr>
              <a:buSzPts val="1400"/>
              <a:buFont typeface="Arial"/>
              <a:buNone/>
              <a:defRPr b="0" i="0" sz="1200" u="none" cap="none" strike="noStrike">
                <a:solidFill>
                  <a:schemeClr val="dk1"/>
                </a:solidFill>
                <a:latin typeface="Questrial"/>
                <a:ea typeface="Questrial"/>
                <a:cs typeface="Questrial"/>
                <a:sym typeface="Questrial"/>
              </a:defRPr>
            </a:lvl6pPr>
            <a:lvl7pPr indent="0" lvl="6" marL="2057400" marR="0" rtl="0" algn="l">
              <a:lnSpc>
                <a:spcPct val="120000"/>
              </a:lnSpc>
              <a:spcBef>
                <a:spcPts val="375"/>
              </a:spcBef>
              <a:buClr>
                <a:schemeClr val="dk1"/>
              </a:buClr>
              <a:buSzPts val="1400"/>
              <a:buFont typeface="Arial"/>
              <a:buNone/>
              <a:defRPr b="0" i="0" sz="1200" u="none" cap="none" strike="noStrike">
                <a:solidFill>
                  <a:schemeClr val="dk1"/>
                </a:solidFill>
                <a:latin typeface="Questrial"/>
                <a:ea typeface="Questrial"/>
                <a:cs typeface="Questrial"/>
                <a:sym typeface="Questrial"/>
              </a:defRPr>
            </a:lvl7pPr>
            <a:lvl8pPr indent="0" lvl="7" marL="2400300" marR="0" rtl="0" algn="l">
              <a:lnSpc>
                <a:spcPct val="120000"/>
              </a:lnSpc>
              <a:spcBef>
                <a:spcPts val="375"/>
              </a:spcBef>
              <a:buClr>
                <a:schemeClr val="dk1"/>
              </a:buClr>
              <a:buSzPts val="1400"/>
              <a:buFont typeface="Arial"/>
              <a:buNone/>
              <a:defRPr b="0" i="0" sz="1200" u="none" cap="none" strike="noStrike">
                <a:solidFill>
                  <a:schemeClr val="dk1"/>
                </a:solidFill>
                <a:latin typeface="Questrial"/>
                <a:ea typeface="Questrial"/>
                <a:cs typeface="Questrial"/>
                <a:sym typeface="Questrial"/>
              </a:defRPr>
            </a:lvl8pPr>
            <a:lvl9pPr indent="0" lvl="8" marL="2743200" marR="0" rtl="0" algn="l">
              <a:lnSpc>
                <a:spcPct val="120000"/>
              </a:lnSpc>
              <a:spcBef>
                <a:spcPts val="375"/>
              </a:spcBef>
              <a:buClr>
                <a:schemeClr val="dk1"/>
              </a:buClr>
              <a:buSzPts val="1400"/>
              <a:buFont typeface="Arial"/>
              <a:buNone/>
              <a:defRPr b="0" i="0" sz="1200" u="none" cap="none" strike="noStrike">
                <a:solidFill>
                  <a:schemeClr val="dk1"/>
                </a:solidFill>
                <a:latin typeface="Questrial"/>
                <a:ea typeface="Questrial"/>
                <a:cs typeface="Questrial"/>
                <a:sym typeface="Questrial"/>
              </a:defRPr>
            </a:lvl9pPr>
          </a:lstStyle>
          <a:p/>
        </p:txBody>
      </p:sp>
      <p:sp>
        <p:nvSpPr>
          <p:cNvPr id="425" name="Shape 425"/>
          <p:cNvSpPr txBox="1"/>
          <p:nvPr>
            <p:ph idx="3" type="body"/>
          </p:nvPr>
        </p:nvSpPr>
        <p:spPr>
          <a:xfrm>
            <a:off x="685331" y="3585811"/>
            <a:ext cx="2472307" cy="757589"/>
          </a:xfrm>
          <a:prstGeom prst="rect">
            <a:avLst/>
          </a:prstGeom>
          <a:noFill/>
          <a:ln>
            <a:noFill/>
          </a:ln>
        </p:spPr>
        <p:txBody>
          <a:bodyPr anchorCtr="0" anchor="t" bIns="91425" lIns="91425" rIns="91425" wrap="square" tIns="91425"/>
          <a:lstStyle>
            <a:lvl1pPr indent="0" lvl="0" marL="0" marR="0" rtl="0" algn="ctr">
              <a:lnSpc>
                <a:spcPct val="120000"/>
              </a:lnSpc>
              <a:spcBef>
                <a:spcPts val="750"/>
              </a:spcBef>
              <a:buClr>
                <a:schemeClr val="dk1"/>
              </a:buClr>
              <a:buSzPts val="1500"/>
              <a:buFont typeface="Arial"/>
              <a:buNone/>
              <a:defRPr b="0" i="0" sz="1050" u="none" cap="none" strike="noStrike">
                <a:solidFill>
                  <a:schemeClr val="dk1"/>
                </a:solidFill>
                <a:latin typeface="Questrial"/>
                <a:ea typeface="Questrial"/>
                <a:cs typeface="Questrial"/>
                <a:sym typeface="Questrial"/>
              </a:defRPr>
            </a:lvl1pPr>
            <a:lvl2pPr indent="0" lvl="1" marL="342900" marR="0" rtl="0" algn="l">
              <a:lnSpc>
                <a:spcPct val="120000"/>
              </a:lnSpc>
              <a:spcBef>
                <a:spcPts val="375"/>
              </a:spcBef>
              <a:buClr>
                <a:schemeClr val="dk1"/>
              </a:buClr>
              <a:buSzPts val="1350"/>
              <a:buFont typeface="Arial"/>
              <a:buNone/>
              <a:defRPr b="0" i="0" sz="900" u="none" cap="none" strike="noStrike">
                <a:solidFill>
                  <a:schemeClr val="dk1"/>
                </a:solidFill>
                <a:latin typeface="Questrial"/>
                <a:ea typeface="Questrial"/>
                <a:cs typeface="Questrial"/>
                <a:sym typeface="Questrial"/>
              </a:defRPr>
            </a:lvl2pPr>
            <a:lvl3pPr indent="0" lvl="2" marL="685800" marR="0" rtl="0" algn="l">
              <a:lnSpc>
                <a:spcPct val="120000"/>
              </a:lnSpc>
              <a:spcBef>
                <a:spcPts val="375"/>
              </a:spcBef>
              <a:buClr>
                <a:schemeClr val="dk1"/>
              </a:buClr>
              <a:buSzPts val="1200"/>
              <a:buFont typeface="Arial"/>
              <a:buNone/>
              <a:defRPr b="0" i="0" sz="750" u="none" cap="none" strike="noStrike">
                <a:solidFill>
                  <a:schemeClr val="dk1"/>
                </a:solidFill>
                <a:latin typeface="Questrial"/>
                <a:ea typeface="Questrial"/>
                <a:cs typeface="Questrial"/>
                <a:sym typeface="Questrial"/>
              </a:defRPr>
            </a:lvl3pPr>
            <a:lvl4pPr indent="0" lvl="3" marL="10287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4pPr>
            <a:lvl5pPr indent="0" lvl="4" marL="13716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5pPr>
            <a:lvl6pPr indent="0" lvl="5" marL="17145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6pPr>
            <a:lvl7pPr indent="0" lvl="6" marL="20574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7pPr>
            <a:lvl8pPr indent="0" lvl="7" marL="24003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8pPr>
            <a:lvl9pPr indent="0" lvl="8" marL="27432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9pPr>
          </a:lstStyle>
          <a:p/>
        </p:txBody>
      </p:sp>
      <p:sp>
        <p:nvSpPr>
          <p:cNvPr id="426" name="Shape 426"/>
          <p:cNvSpPr txBox="1"/>
          <p:nvPr>
            <p:ph idx="4" type="body"/>
          </p:nvPr>
        </p:nvSpPr>
        <p:spPr>
          <a:xfrm>
            <a:off x="3332069" y="3153615"/>
            <a:ext cx="2476371" cy="432197"/>
          </a:xfrm>
          <a:prstGeom prst="rect">
            <a:avLst/>
          </a:prstGeom>
          <a:noFill/>
          <a:ln>
            <a:noFill/>
          </a:ln>
        </p:spPr>
        <p:txBody>
          <a:bodyPr anchorCtr="0" anchor="b" bIns="91425" lIns="91425" rIns="91425" wrap="square" tIns="91425"/>
          <a:lstStyle>
            <a:lvl1pPr indent="0" lvl="0" marL="0" marR="0" rtl="0" algn="ctr">
              <a:lnSpc>
                <a:spcPct val="85000"/>
              </a:lnSpc>
              <a:spcBef>
                <a:spcPts val="750"/>
              </a:spcBef>
              <a:buClr>
                <a:schemeClr val="dk1"/>
              </a:buClr>
              <a:buSzPts val="1500"/>
              <a:buFont typeface="Arial"/>
              <a:buNone/>
              <a:defRPr b="0" i="0" sz="1650" u="none" cap="none" strike="noStrike">
                <a:solidFill>
                  <a:schemeClr val="dk1"/>
                </a:solidFill>
                <a:latin typeface="Questrial"/>
                <a:ea typeface="Questrial"/>
                <a:cs typeface="Questrial"/>
                <a:sym typeface="Questrial"/>
              </a:defRPr>
            </a:lvl1pPr>
            <a:lvl2pPr indent="0" lvl="1" marL="342900" marR="0" rtl="0" algn="l">
              <a:lnSpc>
                <a:spcPct val="120000"/>
              </a:lnSpc>
              <a:spcBef>
                <a:spcPts val="375"/>
              </a:spcBef>
              <a:buClr>
                <a:schemeClr val="dk1"/>
              </a:buClr>
              <a:buSzPts val="1350"/>
              <a:buFont typeface="Arial"/>
              <a:buNone/>
              <a:defRPr b="1" i="0" sz="1500" u="none" cap="none" strike="noStrike">
                <a:solidFill>
                  <a:schemeClr val="dk1"/>
                </a:solidFill>
                <a:latin typeface="Questrial"/>
                <a:ea typeface="Questrial"/>
                <a:cs typeface="Questrial"/>
                <a:sym typeface="Questrial"/>
              </a:defRPr>
            </a:lvl2pPr>
            <a:lvl3pPr indent="0" lvl="2" marL="685800" marR="0" rtl="0" algn="l">
              <a:lnSpc>
                <a:spcPct val="120000"/>
              </a:lnSpc>
              <a:spcBef>
                <a:spcPts val="375"/>
              </a:spcBef>
              <a:buClr>
                <a:schemeClr val="dk1"/>
              </a:buClr>
              <a:buSzPts val="1200"/>
              <a:buFont typeface="Arial"/>
              <a:buNone/>
              <a:defRPr b="1" i="0" sz="1350" u="none" cap="none" strike="noStrike">
                <a:solidFill>
                  <a:schemeClr val="dk1"/>
                </a:solidFill>
                <a:latin typeface="Questrial"/>
                <a:ea typeface="Questrial"/>
                <a:cs typeface="Questrial"/>
                <a:sym typeface="Questrial"/>
              </a:defRPr>
            </a:lvl3pPr>
            <a:lvl4pPr indent="0" lvl="3" marL="10287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4pPr>
            <a:lvl5pPr indent="0" lvl="4" marL="13716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5pPr>
            <a:lvl6pPr indent="0" lvl="5" marL="17145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6pPr>
            <a:lvl7pPr indent="0" lvl="6" marL="20574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7pPr>
            <a:lvl8pPr indent="0" lvl="7" marL="24003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8pPr>
            <a:lvl9pPr indent="0" lvl="8" marL="27432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9pPr>
          </a:lstStyle>
          <a:p/>
        </p:txBody>
      </p:sp>
      <p:sp>
        <p:nvSpPr>
          <p:cNvPr id="427" name="Shape 427"/>
          <p:cNvSpPr/>
          <p:nvPr>
            <p:ph idx="5" type="pic"/>
          </p:nvPr>
        </p:nvSpPr>
        <p:spPr>
          <a:xfrm>
            <a:off x="3331011" y="1775320"/>
            <a:ext cx="2477514" cy="1143000"/>
          </a:xfrm>
          <a:prstGeom prst="roundRect">
            <a:avLst>
              <a:gd fmla="val 8841" name="adj"/>
            </a:avLst>
          </a:prstGeom>
          <a:noFill/>
          <a:ln cap="sq" cmpd="sng" w="82550">
            <a:solidFill>
              <a:srgbClr val="EAEAEA"/>
            </a:solidFill>
            <a:prstDash val="solid"/>
            <a:miter lim="8000"/>
            <a:headEnd len="med" w="med" type="none"/>
            <a:tailEnd len="med" w="med" type="none"/>
          </a:ln>
        </p:spPr>
        <p:txBody>
          <a:bodyPr anchorCtr="0" anchor="t" bIns="91425" lIns="91425" rIns="91425" wrap="square" tIns="91425"/>
          <a:lstStyle>
            <a:lvl1pPr indent="0" lvl="0" marL="0" marR="0" rtl="0" algn="ctr">
              <a:lnSpc>
                <a:spcPct val="120000"/>
              </a:lnSpc>
              <a:spcBef>
                <a:spcPts val="750"/>
              </a:spcBef>
              <a:buClr>
                <a:schemeClr val="dk1"/>
              </a:buClr>
              <a:buSzPts val="1400"/>
              <a:buFont typeface="Arial"/>
              <a:buNone/>
              <a:defRPr b="0" i="0" sz="1200" u="none" cap="none" strike="noStrike">
                <a:solidFill>
                  <a:schemeClr val="dk1"/>
                </a:solidFill>
                <a:latin typeface="Questrial"/>
                <a:ea typeface="Questrial"/>
                <a:cs typeface="Questrial"/>
                <a:sym typeface="Questrial"/>
              </a:defRPr>
            </a:lvl1pPr>
            <a:lvl2pPr indent="0" lvl="1" marL="342900" marR="0" rtl="0" algn="l">
              <a:lnSpc>
                <a:spcPct val="120000"/>
              </a:lnSpc>
              <a:spcBef>
                <a:spcPts val="375"/>
              </a:spcBef>
              <a:buClr>
                <a:schemeClr val="dk1"/>
              </a:buClr>
              <a:buSzPts val="1400"/>
              <a:buFont typeface="Arial"/>
              <a:buNone/>
              <a:defRPr b="0" i="0" sz="1200" u="none" cap="none" strike="noStrike">
                <a:solidFill>
                  <a:schemeClr val="dk1"/>
                </a:solidFill>
                <a:latin typeface="Questrial"/>
                <a:ea typeface="Questrial"/>
                <a:cs typeface="Questrial"/>
                <a:sym typeface="Questrial"/>
              </a:defRPr>
            </a:lvl2pPr>
            <a:lvl3pPr indent="0" lvl="2" marL="685800" marR="0" rtl="0" algn="l">
              <a:lnSpc>
                <a:spcPct val="120000"/>
              </a:lnSpc>
              <a:spcBef>
                <a:spcPts val="375"/>
              </a:spcBef>
              <a:buClr>
                <a:schemeClr val="dk1"/>
              </a:buClr>
              <a:buSzPts val="1400"/>
              <a:buFont typeface="Arial"/>
              <a:buNone/>
              <a:defRPr b="0" i="0" sz="1200" u="none" cap="none" strike="noStrike">
                <a:solidFill>
                  <a:schemeClr val="dk1"/>
                </a:solidFill>
                <a:latin typeface="Questrial"/>
                <a:ea typeface="Questrial"/>
                <a:cs typeface="Questrial"/>
                <a:sym typeface="Questrial"/>
              </a:defRPr>
            </a:lvl3pPr>
            <a:lvl4pPr indent="0" lvl="3" marL="1028700" marR="0" rtl="0" algn="l">
              <a:lnSpc>
                <a:spcPct val="120000"/>
              </a:lnSpc>
              <a:spcBef>
                <a:spcPts val="375"/>
              </a:spcBef>
              <a:buClr>
                <a:schemeClr val="dk1"/>
              </a:buClr>
              <a:buSzPts val="1400"/>
              <a:buFont typeface="Arial"/>
              <a:buNone/>
              <a:defRPr b="0" i="0" sz="1200" u="none" cap="none" strike="noStrike">
                <a:solidFill>
                  <a:schemeClr val="dk1"/>
                </a:solidFill>
                <a:latin typeface="Questrial"/>
                <a:ea typeface="Questrial"/>
                <a:cs typeface="Questrial"/>
                <a:sym typeface="Questrial"/>
              </a:defRPr>
            </a:lvl4pPr>
            <a:lvl5pPr indent="0" lvl="4" marL="1371600" marR="0" rtl="0" algn="l">
              <a:lnSpc>
                <a:spcPct val="120000"/>
              </a:lnSpc>
              <a:spcBef>
                <a:spcPts val="375"/>
              </a:spcBef>
              <a:buClr>
                <a:schemeClr val="dk1"/>
              </a:buClr>
              <a:buSzPts val="1400"/>
              <a:buFont typeface="Arial"/>
              <a:buNone/>
              <a:defRPr b="0" i="0" sz="1200" u="none" cap="none" strike="noStrike">
                <a:solidFill>
                  <a:schemeClr val="dk1"/>
                </a:solidFill>
                <a:latin typeface="Questrial"/>
                <a:ea typeface="Questrial"/>
                <a:cs typeface="Questrial"/>
                <a:sym typeface="Questrial"/>
              </a:defRPr>
            </a:lvl5pPr>
            <a:lvl6pPr indent="0" lvl="5" marL="1714500" marR="0" rtl="0" algn="l">
              <a:lnSpc>
                <a:spcPct val="120000"/>
              </a:lnSpc>
              <a:spcBef>
                <a:spcPts val="375"/>
              </a:spcBef>
              <a:buClr>
                <a:schemeClr val="dk1"/>
              </a:buClr>
              <a:buSzPts val="1400"/>
              <a:buFont typeface="Arial"/>
              <a:buNone/>
              <a:defRPr b="0" i="0" sz="1200" u="none" cap="none" strike="noStrike">
                <a:solidFill>
                  <a:schemeClr val="dk1"/>
                </a:solidFill>
                <a:latin typeface="Questrial"/>
                <a:ea typeface="Questrial"/>
                <a:cs typeface="Questrial"/>
                <a:sym typeface="Questrial"/>
              </a:defRPr>
            </a:lvl6pPr>
            <a:lvl7pPr indent="0" lvl="6" marL="2057400" marR="0" rtl="0" algn="l">
              <a:lnSpc>
                <a:spcPct val="120000"/>
              </a:lnSpc>
              <a:spcBef>
                <a:spcPts val="375"/>
              </a:spcBef>
              <a:buClr>
                <a:schemeClr val="dk1"/>
              </a:buClr>
              <a:buSzPts val="1400"/>
              <a:buFont typeface="Arial"/>
              <a:buNone/>
              <a:defRPr b="0" i="0" sz="1200" u="none" cap="none" strike="noStrike">
                <a:solidFill>
                  <a:schemeClr val="dk1"/>
                </a:solidFill>
                <a:latin typeface="Questrial"/>
                <a:ea typeface="Questrial"/>
                <a:cs typeface="Questrial"/>
                <a:sym typeface="Questrial"/>
              </a:defRPr>
            </a:lvl7pPr>
            <a:lvl8pPr indent="0" lvl="7" marL="2400300" marR="0" rtl="0" algn="l">
              <a:lnSpc>
                <a:spcPct val="120000"/>
              </a:lnSpc>
              <a:spcBef>
                <a:spcPts val="375"/>
              </a:spcBef>
              <a:buClr>
                <a:schemeClr val="dk1"/>
              </a:buClr>
              <a:buSzPts val="1400"/>
              <a:buFont typeface="Arial"/>
              <a:buNone/>
              <a:defRPr b="0" i="0" sz="1200" u="none" cap="none" strike="noStrike">
                <a:solidFill>
                  <a:schemeClr val="dk1"/>
                </a:solidFill>
                <a:latin typeface="Questrial"/>
                <a:ea typeface="Questrial"/>
                <a:cs typeface="Questrial"/>
                <a:sym typeface="Questrial"/>
              </a:defRPr>
            </a:lvl8pPr>
            <a:lvl9pPr indent="0" lvl="8" marL="2743200" marR="0" rtl="0" algn="l">
              <a:lnSpc>
                <a:spcPct val="120000"/>
              </a:lnSpc>
              <a:spcBef>
                <a:spcPts val="375"/>
              </a:spcBef>
              <a:buClr>
                <a:schemeClr val="dk1"/>
              </a:buClr>
              <a:buSzPts val="1400"/>
              <a:buFont typeface="Arial"/>
              <a:buNone/>
              <a:defRPr b="0" i="0" sz="1200" u="none" cap="none" strike="noStrike">
                <a:solidFill>
                  <a:schemeClr val="dk1"/>
                </a:solidFill>
                <a:latin typeface="Questrial"/>
                <a:ea typeface="Questrial"/>
                <a:cs typeface="Questrial"/>
                <a:sym typeface="Questrial"/>
              </a:defRPr>
            </a:lvl9pPr>
          </a:lstStyle>
          <a:p/>
        </p:txBody>
      </p:sp>
      <p:sp>
        <p:nvSpPr>
          <p:cNvPr id="428" name="Shape 428"/>
          <p:cNvSpPr txBox="1"/>
          <p:nvPr>
            <p:ph idx="6" type="body"/>
          </p:nvPr>
        </p:nvSpPr>
        <p:spPr>
          <a:xfrm>
            <a:off x="3331011" y="3585811"/>
            <a:ext cx="2477514" cy="757589"/>
          </a:xfrm>
          <a:prstGeom prst="rect">
            <a:avLst/>
          </a:prstGeom>
          <a:noFill/>
          <a:ln>
            <a:noFill/>
          </a:ln>
        </p:spPr>
        <p:txBody>
          <a:bodyPr anchorCtr="0" anchor="t" bIns="91425" lIns="91425" rIns="91425" wrap="square" tIns="91425"/>
          <a:lstStyle>
            <a:lvl1pPr indent="0" lvl="0" marL="0" marR="0" rtl="0" algn="ctr">
              <a:lnSpc>
                <a:spcPct val="120000"/>
              </a:lnSpc>
              <a:spcBef>
                <a:spcPts val="750"/>
              </a:spcBef>
              <a:buClr>
                <a:schemeClr val="dk1"/>
              </a:buClr>
              <a:buSzPts val="1500"/>
              <a:buFont typeface="Arial"/>
              <a:buNone/>
              <a:defRPr b="0" i="0" sz="1050" u="none" cap="none" strike="noStrike">
                <a:solidFill>
                  <a:schemeClr val="dk1"/>
                </a:solidFill>
                <a:latin typeface="Questrial"/>
                <a:ea typeface="Questrial"/>
                <a:cs typeface="Questrial"/>
                <a:sym typeface="Questrial"/>
              </a:defRPr>
            </a:lvl1pPr>
            <a:lvl2pPr indent="0" lvl="1" marL="342900" marR="0" rtl="0" algn="l">
              <a:lnSpc>
                <a:spcPct val="120000"/>
              </a:lnSpc>
              <a:spcBef>
                <a:spcPts val="375"/>
              </a:spcBef>
              <a:buClr>
                <a:schemeClr val="dk1"/>
              </a:buClr>
              <a:buSzPts val="1350"/>
              <a:buFont typeface="Arial"/>
              <a:buNone/>
              <a:defRPr b="0" i="0" sz="900" u="none" cap="none" strike="noStrike">
                <a:solidFill>
                  <a:schemeClr val="dk1"/>
                </a:solidFill>
                <a:latin typeface="Questrial"/>
                <a:ea typeface="Questrial"/>
                <a:cs typeface="Questrial"/>
                <a:sym typeface="Questrial"/>
              </a:defRPr>
            </a:lvl2pPr>
            <a:lvl3pPr indent="0" lvl="2" marL="685800" marR="0" rtl="0" algn="l">
              <a:lnSpc>
                <a:spcPct val="120000"/>
              </a:lnSpc>
              <a:spcBef>
                <a:spcPts val="375"/>
              </a:spcBef>
              <a:buClr>
                <a:schemeClr val="dk1"/>
              </a:buClr>
              <a:buSzPts val="1200"/>
              <a:buFont typeface="Arial"/>
              <a:buNone/>
              <a:defRPr b="0" i="0" sz="750" u="none" cap="none" strike="noStrike">
                <a:solidFill>
                  <a:schemeClr val="dk1"/>
                </a:solidFill>
                <a:latin typeface="Questrial"/>
                <a:ea typeface="Questrial"/>
                <a:cs typeface="Questrial"/>
                <a:sym typeface="Questrial"/>
              </a:defRPr>
            </a:lvl3pPr>
            <a:lvl4pPr indent="0" lvl="3" marL="10287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4pPr>
            <a:lvl5pPr indent="0" lvl="4" marL="13716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5pPr>
            <a:lvl6pPr indent="0" lvl="5" marL="17145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6pPr>
            <a:lvl7pPr indent="0" lvl="6" marL="20574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7pPr>
            <a:lvl8pPr indent="0" lvl="7" marL="24003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8pPr>
            <a:lvl9pPr indent="0" lvl="8" marL="27432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9pPr>
          </a:lstStyle>
          <a:p/>
        </p:txBody>
      </p:sp>
      <p:sp>
        <p:nvSpPr>
          <p:cNvPr id="429" name="Shape 429"/>
          <p:cNvSpPr txBox="1"/>
          <p:nvPr>
            <p:ph idx="7" type="body"/>
          </p:nvPr>
        </p:nvSpPr>
        <p:spPr>
          <a:xfrm>
            <a:off x="5979974" y="3153615"/>
            <a:ext cx="2475511" cy="432197"/>
          </a:xfrm>
          <a:prstGeom prst="rect">
            <a:avLst/>
          </a:prstGeom>
          <a:noFill/>
          <a:ln>
            <a:noFill/>
          </a:ln>
        </p:spPr>
        <p:txBody>
          <a:bodyPr anchorCtr="0" anchor="b" bIns="91425" lIns="91425" rIns="91425" wrap="square" tIns="91425"/>
          <a:lstStyle>
            <a:lvl1pPr indent="0" lvl="0" marL="0" marR="0" rtl="0" algn="ctr">
              <a:lnSpc>
                <a:spcPct val="85000"/>
              </a:lnSpc>
              <a:spcBef>
                <a:spcPts val="750"/>
              </a:spcBef>
              <a:buClr>
                <a:schemeClr val="dk1"/>
              </a:buClr>
              <a:buSzPts val="1500"/>
              <a:buFont typeface="Arial"/>
              <a:buNone/>
              <a:defRPr b="0" i="0" sz="1650" u="none" cap="none" strike="noStrike">
                <a:solidFill>
                  <a:schemeClr val="dk1"/>
                </a:solidFill>
                <a:latin typeface="Questrial"/>
                <a:ea typeface="Questrial"/>
                <a:cs typeface="Questrial"/>
                <a:sym typeface="Questrial"/>
              </a:defRPr>
            </a:lvl1pPr>
            <a:lvl2pPr indent="0" lvl="1" marL="342900" marR="0" rtl="0" algn="l">
              <a:lnSpc>
                <a:spcPct val="120000"/>
              </a:lnSpc>
              <a:spcBef>
                <a:spcPts val="375"/>
              </a:spcBef>
              <a:buClr>
                <a:schemeClr val="dk1"/>
              </a:buClr>
              <a:buSzPts val="1350"/>
              <a:buFont typeface="Arial"/>
              <a:buNone/>
              <a:defRPr b="1" i="0" sz="1500" u="none" cap="none" strike="noStrike">
                <a:solidFill>
                  <a:schemeClr val="dk1"/>
                </a:solidFill>
                <a:latin typeface="Questrial"/>
                <a:ea typeface="Questrial"/>
                <a:cs typeface="Questrial"/>
                <a:sym typeface="Questrial"/>
              </a:defRPr>
            </a:lvl2pPr>
            <a:lvl3pPr indent="0" lvl="2" marL="685800" marR="0" rtl="0" algn="l">
              <a:lnSpc>
                <a:spcPct val="120000"/>
              </a:lnSpc>
              <a:spcBef>
                <a:spcPts val="375"/>
              </a:spcBef>
              <a:buClr>
                <a:schemeClr val="dk1"/>
              </a:buClr>
              <a:buSzPts val="1200"/>
              <a:buFont typeface="Arial"/>
              <a:buNone/>
              <a:defRPr b="1" i="0" sz="1350" u="none" cap="none" strike="noStrike">
                <a:solidFill>
                  <a:schemeClr val="dk1"/>
                </a:solidFill>
                <a:latin typeface="Questrial"/>
                <a:ea typeface="Questrial"/>
                <a:cs typeface="Questrial"/>
                <a:sym typeface="Questrial"/>
              </a:defRPr>
            </a:lvl3pPr>
            <a:lvl4pPr indent="0" lvl="3" marL="10287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4pPr>
            <a:lvl5pPr indent="0" lvl="4" marL="13716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5pPr>
            <a:lvl6pPr indent="0" lvl="5" marL="17145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6pPr>
            <a:lvl7pPr indent="0" lvl="6" marL="20574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7pPr>
            <a:lvl8pPr indent="0" lvl="7" marL="24003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8pPr>
            <a:lvl9pPr indent="0" lvl="8" marL="2743200" marR="0" rtl="0" algn="l">
              <a:lnSpc>
                <a:spcPct val="120000"/>
              </a:lnSpc>
              <a:spcBef>
                <a:spcPts val="375"/>
              </a:spcBef>
              <a:buClr>
                <a:schemeClr val="dk1"/>
              </a:buClr>
              <a:buSzPts val="1050"/>
              <a:buFont typeface="Arial"/>
              <a:buNone/>
              <a:defRPr b="1" i="0" sz="1200" u="none" cap="none" strike="noStrike">
                <a:solidFill>
                  <a:schemeClr val="dk1"/>
                </a:solidFill>
                <a:latin typeface="Questrial"/>
                <a:ea typeface="Questrial"/>
                <a:cs typeface="Questrial"/>
                <a:sym typeface="Questrial"/>
              </a:defRPr>
            </a:lvl9pPr>
          </a:lstStyle>
          <a:p/>
        </p:txBody>
      </p:sp>
      <p:sp>
        <p:nvSpPr>
          <p:cNvPr id="430" name="Shape 430"/>
          <p:cNvSpPr/>
          <p:nvPr>
            <p:ph idx="8" type="pic"/>
          </p:nvPr>
        </p:nvSpPr>
        <p:spPr>
          <a:xfrm>
            <a:off x="5979974" y="1775320"/>
            <a:ext cx="2478696" cy="1143000"/>
          </a:xfrm>
          <a:prstGeom prst="roundRect">
            <a:avLst>
              <a:gd fmla="val 8841" name="adj"/>
            </a:avLst>
          </a:prstGeom>
          <a:noFill/>
          <a:ln cap="sq" cmpd="sng" w="82550">
            <a:solidFill>
              <a:srgbClr val="EAEAEA"/>
            </a:solidFill>
            <a:prstDash val="solid"/>
            <a:miter lim="8000"/>
            <a:headEnd len="med" w="med" type="none"/>
            <a:tailEnd len="med" w="med" type="none"/>
          </a:ln>
        </p:spPr>
        <p:txBody>
          <a:bodyPr anchorCtr="0" anchor="t" bIns="91425" lIns="91425" rIns="91425" wrap="square" tIns="91425"/>
          <a:lstStyle>
            <a:lvl1pPr indent="0" lvl="0" marL="0" marR="0" rtl="0" algn="ctr">
              <a:lnSpc>
                <a:spcPct val="120000"/>
              </a:lnSpc>
              <a:spcBef>
                <a:spcPts val="750"/>
              </a:spcBef>
              <a:buClr>
                <a:schemeClr val="dk1"/>
              </a:buClr>
              <a:buSzPts val="1400"/>
              <a:buFont typeface="Arial"/>
              <a:buNone/>
              <a:defRPr b="0" i="0" sz="1200" u="none" cap="none" strike="noStrike">
                <a:solidFill>
                  <a:schemeClr val="dk1"/>
                </a:solidFill>
                <a:latin typeface="Questrial"/>
                <a:ea typeface="Questrial"/>
                <a:cs typeface="Questrial"/>
                <a:sym typeface="Questrial"/>
              </a:defRPr>
            </a:lvl1pPr>
            <a:lvl2pPr indent="0" lvl="1" marL="342900" marR="0" rtl="0" algn="l">
              <a:lnSpc>
                <a:spcPct val="120000"/>
              </a:lnSpc>
              <a:spcBef>
                <a:spcPts val="375"/>
              </a:spcBef>
              <a:buClr>
                <a:schemeClr val="dk1"/>
              </a:buClr>
              <a:buSzPts val="1400"/>
              <a:buFont typeface="Arial"/>
              <a:buNone/>
              <a:defRPr b="0" i="0" sz="1200" u="none" cap="none" strike="noStrike">
                <a:solidFill>
                  <a:schemeClr val="dk1"/>
                </a:solidFill>
                <a:latin typeface="Questrial"/>
                <a:ea typeface="Questrial"/>
                <a:cs typeface="Questrial"/>
                <a:sym typeface="Questrial"/>
              </a:defRPr>
            </a:lvl2pPr>
            <a:lvl3pPr indent="0" lvl="2" marL="685800" marR="0" rtl="0" algn="l">
              <a:lnSpc>
                <a:spcPct val="120000"/>
              </a:lnSpc>
              <a:spcBef>
                <a:spcPts val="375"/>
              </a:spcBef>
              <a:buClr>
                <a:schemeClr val="dk1"/>
              </a:buClr>
              <a:buSzPts val="1400"/>
              <a:buFont typeface="Arial"/>
              <a:buNone/>
              <a:defRPr b="0" i="0" sz="1200" u="none" cap="none" strike="noStrike">
                <a:solidFill>
                  <a:schemeClr val="dk1"/>
                </a:solidFill>
                <a:latin typeface="Questrial"/>
                <a:ea typeface="Questrial"/>
                <a:cs typeface="Questrial"/>
                <a:sym typeface="Questrial"/>
              </a:defRPr>
            </a:lvl3pPr>
            <a:lvl4pPr indent="0" lvl="3" marL="1028700" marR="0" rtl="0" algn="l">
              <a:lnSpc>
                <a:spcPct val="120000"/>
              </a:lnSpc>
              <a:spcBef>
                <a:spcPts val="375"/>
              </a:spcBef>
              <a:buClr>
                <a:schemeClr val="dk1"/>
              </a:buClr>
              <a:buSzPts val="1400"/>
              <a:buFont typeface="Arial"/>
              <a:buNone/>
              <a:defRPr b="0" i="0" sz="1200" u="none" cap="none" strike="noStrike">
                <a:solidFill>
                  <a:schemeClr val="dk1"/>
                </a:solidFill>
                <a:latin typeface="Questrial"/>
                <a:ea typeface="Questrial"/>
                <a:cs typeface="Questrial"/>
                <a:sym typeface="Questrial"/>
              </a:defRPr>
            </a:lvl4pPr>
            <a:lvl5pPr indent="0" lvl="4" marL="1371600" marR="0" rtl="0" algn="l">
              <a:lnSpc>
                <a:spcPct val="120000"/>
              </a:lnSpc>
              <a:spcBef>
                <a:spcPts val="375"/>
              </a:spcBef>
              <a:buClr>
                <a:schemeClr val="dk1"/>
              </a:buClr>
              <a:buSzPts val="1400"/>
              <a:buFont typeface="Arial"/>
              <a:buNone/>
              <a:defRPr b="0" i="0" sz="1200" u="none" cap="none" strike="noStrike">
                <a:solidFill>
                  <a:schemeClr val="dk1"/>
                </a:solidFill>
                <a:latin typeface="Questrial"/>
                <a:ea typeface="Questrial"/>
                <a:cs typeface="Questrial"/>
                <a:sym typeface="Questrial"/>
              </a:defRPr>
            </a:lvl5pPr>
            <a:lvl6pPr indent="0" lvl="5" marL="1714500" marR="0" rtl="0" algn="l">
              <a:lnSpc>
                <a:spcPct val="120000"/>
              </a:lnSpc>
              <a:spcBef>
                <a:spcPts val="375"/>
              </a:spcBef>
              <a:buClr>
                <a:schemeClr val="dk1"/>
              </a:buClr>
              <a:buSzPts val="1400"/>
              <a:buFont typeface="Arial"/>
              <a:buNone/>
              <a:defRPr b="0" i="0" sz="1200" u="none" cap="none" strike="noStrike">
                <a:solidFill>
                  <a:schemeClr val="dk1"/>
                </a:solidFill>
                <a:latin typeface="Questrial"/>
                <a:ea typeface="Questrial"/>
                <a:cs typeface="Questrial"/>
                <a:sym typeface="Questrial"/>
              </a:defRPr>
            </a:lvl6pPr>
            <a:lvl7pPr indent="0" lvl="6" marL="2057400" marR="0" rtl="0" algn="l">
              <a:lnSpc>
                <a:spcPct val="120000"/>
              </a:lnSpc>
              <a:spcBef>
                <a:spcPts val="375"/>
              </a:spcBef>
              <a:buClr>
                <a:schemeClr val="dk1"/>
              </a:buClr>
              <a:buSzPts val="1400"/>
              <a:buFont typeface="Arial"/>
              <a:buNone/>
              <a:defRPr b="0" i="0" sz="1200" u="none" cap="none" strike="noStrike">
                <a:solidFill>
                  <a:schemeClr val="dk1"/>
                </a:solidFill>
                <a:latin typeface="Questrial"/>
                <a:ea typeface="Questrial"/>
                <a:cs typeface="Questrial"/>
                <a:sym typeface="Questrial"/>
              </a:defRPr>
            </a:lvl7pPr>
            <a:lvl8pPr indent="0" lvl="7" marL="2400300" marR="0" rtl="0" algn="l">
              <a:lnSpc>
                <a:spcPct val="120000"/>
              </a:lnSpc>
              <a:spcBef>
                <a:spcPts val="375"/>
              </a:spcBef>
              <a:buClr>
                <a:schemeClr val="dk1"/>
              </a:buClr>
              <a:buSzPts val="1400"/>
              <a:buFont typeface="Arial"/>
              <a:buNone/>
              <a:defRPr b="0" i="0" sz="1200" u="none" cap="none" strike="noStrike">
                <a:solidFill>
                  <a:schemeClr val="dk1"/>
                </a:solidFill>
                <a:latin typeface="Questrial"/>
                <a:ea typeface="Questrial"/>
                <a:cs typeface="Questrial"/>
                <a:sym typeface="Questrial"/>
              </a:defRPr>
            </a:lvl8pPr>
            <a:lvl9pPr indent="0" lvl="8" marL="2743200" marR="0" rtl="0" algn="l">
              <a:lnSpc>
                <a:spcPct val="120000"/>
              </a:lnSpc>
              <a:spcBef>
                <a:spcPts val="375"/>
              </a:spcBef>
              <a:buClr>
                <a:schemeClr val="dk1"/>
              </a:buClr>
              <a:buSzPts val="1400"/>
              <a:buFont typeface="Arial"/>
              <a:buNone/>
              <a:defRPr b="0" i="0" sz="1200" u="none" cap="none" strike="noStrike">
                <a:solidFill>
                  <a:schemeClr val="dk1"/>
                </a:solidFill>
                <a:latin typeface="Questrial"/>
                <a:ea typeface="Questrial"/>
                <a:cs typeface="Questrial"/>
                <a:sym typeface="Questrial"/>
              </a:defRPr>
            </a:lvl9pPr>
          </a:lstStyle>
          <a:p/>
        </p:txBody>
      </p:sp>
      <p:sp>
        <p:nvSpPr>
          <p:cNvPr id="431" name="Shape 431"/>
          <p:cNvSpPr txBox="1"/>
          <p:nvPr>
            <p:ph idx="9" type="body"/>
          </p:nvPr>
        </p:nvSpPr>
        <p:spPr>
          <a:xfrm>
            <a:off x="5979880" y="3585809"/>
            <a:ext cx="2478790" cy="757591"/>
          </a:xfrm>
          <a:prstGeom prst="rect">
            <a:avLst/>
          </a:prstGeom>
          <a:noFill/>
          <a:ln>
            <a:noFill/>
          </a:ln>
        </p:spPr>
        <p:txBody>
          <a:bodyPr anchorCtr="0" anchor="t" bIns="91425" lIns="91425" rIns="91425" wrap="square" tIns="91425"/>
          <a:lstStyle>
            <a:lvl1pPr indent="0" lvl="0" marL="0" marR="0" rtl="0" algn="ctr">
              <a:lnSpc>
                <a:spcPct val="120000"/>
              </a:lnSpc>
              <a:spcBef>
                <a:spcPts val="750"/>
              </a:spcBef>
              <a:buClr>
                <a:schemeClr val="dk1"/>
              </a:buClr>
              <a:buSzPts val="1500"/>
              <a:buFont typeface="Arial"/>
              <a:buNone/>
              <a:defRPr b="0" i="0" sz="1050" u="none" cap="none" strike="noStrike">
                <a:solidFill>
                  <a:schemeClr val="dk1"/>
                </a:solidFill>
                <a:latin typeface="Questrial"/>
                <a:ea typeface="Questrial"/>
                <a:cs typeface="Questrial"/>
                <a:sym typeface="Questrial"/>
              </a:defRPr>
            </a:lvl1pPr>
            <a:lvl2pPr indent="0" lvl="1" marL="342900" marR="0" rtl="0" algn="l">
              <a:lnSpc>
                <a:spcPct val="120000"/>
              </a:lnSpc>
              <a:spcBef>
                <a:spcPts val="375"/>
              </a:spcBef>
              <a:buClr>
                <a:schemeClr val="dk1"/>
              </a:buClr>
              <a:buSzPts val="1350"/>
              <a:buFont typeface="Arial"/>
              <a:buNone/>
              <a:defRPr b="0" i="0" sz="900" u="none" cap="none" strike="noStrike">
                <a:solidFill>
                  <a:schemeClr val="dk1"/>
                </a:solidFill>
                <a:latin typeface="Questrial"/>
                <a:ea typeface="Questrial"/>
                <a:cs typeface="Questrial"/>
                <a:sym typeface="Questrial"/>
              </a:defRPr>
            </a:lvl2pPr>
            <a:lvl3pPr indent="0" lvl="2" marL="685800" marR="0" rtl="0" algn="l">
              <a:lnSpc>
                <a:spcPct val="120000"/>
              </a:lnSpc>
              <a:spcBef>
                <a:spcPts val="375"/>
              </a:spcBef>
              <a:buClr>
                <a:schemeClr val="dk1"/>
              </a:buClr>
              <a:buSzPts val="1200"/>
              <a:buFont typeface="Arial"/>
              <a:buNone/>
              <a:defRPr b="0" i="0" sz="750" u="none" cap="none" strike="noStrike">
                <a:solidFill>
                  <a:schemeClr val="dk1"/>
                </a:solidFill>
                <a:latin typeface="Questrial"/>
                <a:ea typeface="Questrial"/>
                <a:cs typeface="Questrial"/>
                <a:sym typeface="Questrial"/>
              </a:defRPr>
            </a:lvl3pPr>
            <a:lvl4pPr indent="0" lvl="3" marL="10287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4pPr>
            <a:lvl5pPr indent="0" lvl="4" marL="13716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5pPr>
            <a:lvl6pPr indent="0" lvl="5" marL="17145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6pPr>
            <a:lvl7pPr indent="0" lvl="6" marL="20574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7pPr>
            <a:lvl8pPr indent="0" lvl="7" marL="24003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8pPr>
            <a:lvl9pPr indent="0" lvl="8" marL="2743200" marR="0" rtl="0" algn="l">
              <a:lnSpc>
                <a:spcPct val="120000"/>
              </a:lnSpc>
              <a:spcBef>
                <a:spcPts val="375"/>
              </a:spcBef>
              <a:buClr>
                <a:schemeClr val="dk1"/>
              </a:buClr>
              <a:buSzPts val="1050"/>
              <a:buFont typeface="Arial"/>
              <a:buNone/>
              <a:defRPr b="0" i="0" sz="675" u="none" cap="none" strike="noStrike">
                <a:solidFill>
                  <a:schemeClr val="dk1"/>
                </a:solidFill>
                <a:latin typeface="Questrial"/>
                <a:ea typeface="Questrial"/>
                <a:cs typeface="Questrial"/>
                <a:sym typeface="Questrial"/>
              </a:defRPr>
            </a:lvl9pPr>
          </a:lstStyle>
          <a:p/>
        </p:txBody>
      </p:sp>
      <p:sp>
        <p:nvSpPr>
          <p:cNvPr id="432" name="Shape 432"/>
          <p:cNvSpPr txBox="1"/>
          <p:nvPr>
            <p:ph idx="10" type="dt"/>
          </p:nvPr>
        </p:nvSpPr>
        <p:spPr>
          <a:xfrm>
            <a:off x="5759053" y="4412457"/>
            <a:ext cx="2057400" cy="273844"/>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3" name="Shape 433"/>
          <p:cNvSpPr txBox="1"/>
          <p:nvPr>
            <p:ph idx="11" type="ftr"/>
          </p:nvPr>
        </p:nvSpPr>
        <p:spPr>
          <a:xfrm>
            <a:off x="685331" y="4412457"/>
            <a:ext cx="5004665" cy="273844"/>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4" name="Shape 434"/>
          <p:cNvSpPr txBox="1"/>
          <p:nvPr>
            <p:ph idx="12" type="sldNum"/>
          </p:nvPr>
        </p:nvSpPr>
        <p:spPr>
          <a:xfrm>
            <a:off x="7885509" y="4412457"/>
            <a:ext cx="573161" cy="273844"/>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US" sz="75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435" name="Shape 435"/>
        <p:cNvGrpSpPr/>
        <p:nvPr/>
      </p:nvGrpSpPr>
      <p:grpSpPr>
        <a:xfrm>
          <a:off x="0" y="0"/>
          <a:ext cx="0" cy="0"/>
          <a:chOff x="0" y="0"/>
          <a:chExt cx="0" cy="0"/>
        </a:xfrm>
      </p:grpSpPr>
      <p:pic>
        <p:nvPicPr>
          <p:cNvPr descr="Droplets-HD-Content-R1d.png" id="436" name="Shape 43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37" name="Shape 437"/>
          <p:cNvSpPr txBox="1"/>
          <p:nvPr>
            <p:ph type="title"/>
          </p:nvPr>
        </p:nvSpPr>
        <p:spPr>
          <a:xfrm>
            <a:off x="685332" y="463888"/>
            <a:ext cx="7773338" cy="1197133"/>
          </a:xfrm>
          <a:prstGeom prst="rect">
            <a:avLst/>
          </a:prstGeom>
          <a:noFill/>
          <a:ln>
            <a:noFill/>
          </a:ln>
        </p:spPr>
        <p:txBody>
          <a:bodyPr anchorCtr="0" anchor="ctr" bIns="91425" lIns="91425" rIns="91425" wrap="square" tIns="91425"/>
          <a:lstStyle>
            <a:lvl1pPr indent="0" lvl="0" marL="0" marR="0" rtl="0" algn="ctr">
              <a:lnSpc>
                <a:spcPct val="90000"/>
              </a:lnSpc>
              <a:spcBef>
                <a:spcPts val="0"/>
              </a:spcBef>
              <a:buClr>
                <a:schemeClr val="dk1"/>
              </a:buClr>
              <a:buSzPts val="1400"/>
              <a:buFont typeface="Questrial"/>
              <a:buNone/>
              <a:defRPr b="0" i="0" sz="2700" u="none" cap="none" strike="noStrike">
                <a:solidFill>
                  <a:schemeClr val="dk1"/>
                </a:solidFill>
                <a:latin typeface="Questrial"/>
                <a:ea typeface="Questrial"/>
                <a:cs typeface="Questrial"/>
                <a:sym typeface="Quest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438" name="Shape 438"/>
          <p:cNvSpPr txBox="1"/>
          <p:nvPr>
            <p:ph idx="1" type="body"/>
          </p:nvPr>
        </p:nvSpPr>
        <p:spPr>
          <a:xfrm rot="5400000">
            <a:off x="3287961" y="-827310"/>
            <a:ext cx="2568080" cy="7773339"/>
          </a:xfrm>
          <a:prstGeom prst="rect">
            <a:avLst/>
          </a:prstGeom>
          <a:noFill/>
          <a:ln>
            <a:noFill/>
          </a:ln>
        </p:spPr>
        <p:txBody>
          <a:bodyPr anchorCtr="0" anchor="t" bIns="91425" lIns="91425" rIns="91425" wrap="square" tIns="91425"/>
          <a:lstStyle>
            <a:lvl1pPr indent="-76200" lvl="0" marL="171450" marR="0" rtl="0" algn="l">
              <a:lnSpc>
                <a:spcPct val="120000"/>
              </a:lnSpc>
              <a:spcBef>
                <a:spcPts val="750"/>
              </a:spcBef>
              <a:buClr>
                <a:schemeClr val="dk1"/>
              </a:buClr>
              <a:buSzPts val="1500"/>
              <a:buFont typeface="Arial"/>
              <a:buChar char="•"/>
              <a:defRPr b="0" i="0" sz="1500" u="none" cap="none" strike="noStrike">
                <a:solidFill>
                  <a:schemeClr val="dk1"/>
                </a:solidFill>
                <a:latin typeface="Questrial"/>
                <a:ea typeface="Questrial"/>
                <a:cs typeface="Questrial"/>
                <a:sym typeface="Questrial"/>
              </a:defRPr>
            </a:lvl1pPr>
            <a:lvl2pPr indent="-85725" lvl="1" marL="514350" marR="0" rtl="0" algn="l">
              <a:lnSpc>
                <a:spcPct val="120000"/>
              </a:lnSpc>
              <a:spcBef>
                <a:spcPts val="375"/>
              </a:spcBef>
              <a:buClr>
                <a:schemeClr val="dk1"/>
              </a:buClr>
              <a:buSzPts val="1350"/>
              <a:buFont typeface="Arial"/>
              <a:buChar char="•"/>
              <a:defRPr b="0" i="0" sz="1350" u="none" cap="none" strike="noStrike">
                <a:solidFill>
                  <a:schemeClr val="dk1"/>
                </a:solidFill>
                <a:latin typeface="Questrial"/>
                <a:ea typeface="Questrial"/>
                <a:cs typeface="Questrial"/>
                <a:sym typeface="Questrial"/>
              </a:defRPr>
            </a:lvl2pPr>
            <a:lvl3pPr indent="-95250" lvl="2" marL="857250" marR="0" rtl="0" algn="l">
              <a:lnSpc>
                <a:spcPct val="120000"/>
              </a:lnSpc>
              <a:spcBef>
                <a:spcPts val="375"/>
              </a:spcBef>
              <a:buClr>
                <a:schemeClr val="dk1"/>
              </a:buClr>
              <a:buSzPts val="1200"/>
              <a:buFont typeface="Arial"/>
              <a:buChar char="•"/>
              <a:defRPr b="0" i="0" sz="1200" u="none" cap="none" strike="noStrike">
                <a:solidFill>
                  <a:schemeClr val="dk1"/>
                </a:solidFill>
                <a:latin typeface="Questrial"/>
                <a:ea typeface="Questrial"/>
                <a:cs typeface="Questrial"/>
                <a:sym typeface="Questrial"/>
              </a:defRPr>
            </a:lvl3pPr>
            <a:lvl4pPr indent="-104775" lvl="3" marL="12001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4pPr>
            <a:lvl5pPr indent="-104775" lvl="4" marL="15430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5pPr>
            <a:lvl6pPr indent="-104775" lvl="5" marL="18859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6pPr>
            <a:lvl7pPr indent="-104775" lvl="6" marL="22288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7pPr>
            <a:lvl8pPr indent="-104775" lvl="7" marL="25717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8pPr>
            <a:lvl9pPr indent="-104775" lvl="8" marL="29146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9pPr>
          </a:lstStyle>
          <a:p/>
        </p:txBody>
      </p:sp>
      <p:sp>
        <p:nvSpPr>
          <p:cNvPr id="439" name="Shape 439"/>
          <p:cNvSpPr txBox="1"/>
          <p:nvPr>
            <p:ph idx="10" type="dt"/>
          </p:nvPr>
        </p:nvSpPr>
        <p:spPr>
          <a:xfrm>
            <a:off x="5759053" y="4412457"/>
            <a:ext cx="2057400" cy="273844"/>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0" name="Shape 440"/>
          <p:cNvSpPr txBox="1"/>
          <p:nvPr>
            <p:ph idx="11" type="ftr"/>
          </p:nvPr>
        </p:nvSpPr>
        <p:spPr>
          <a:xfrm>
            <a:off x="685331" y="4412457"/>
            <a:ext cx="5004665" cy="273844"/>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1" name="Shape 441"/>
          <p:cNvSpPr txBox="1"/>
          <p:nvPr>
            <p:ph idx="12" type="sldNum"/>
          </p:nvPr>
        </p:nvSpPr>
        <p:spPr>
          <a:xfrm>
            <a:off x="7885509" y="4412457"/>
            <a:ext cx="573161" cy="273844"/>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US" sz="75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442" name="Shape 442"/>
        <p:cNvGrpSpPr/>
        <p:nvPr/>
      </p:nvGrpSpPr>
      <p:grpSpPr>
        <a:xfrm>
          <a:off x="0" y="0"/>
          <a:ext cx="0" cy="0"/>
          <a:chOff x="0" y="0"/>
          <a:chExt cx="0" cy="0"/>
        </a:xfrm>
      </p:grpSpPr>
      <p:pic>
        <p:nvPicPr>
          <p:cNvPr descr="Droplets-HD-Content-R1d.png" id="443" name="Shape 44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44" name="Shape 444"/>
          <p:cNvSpPr txBox="1"/>
          <p:nvPr>
            <p:ph type="title"/>
          </p:nvPr>
        </p:nvSpPr>
        <p:spPr>
          <a:xfrm rot="5400000">
            <a:off x="5558073" y="1442803"/>
            <a:ext cx="3886199" cy="1914995"/>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1400"/>
              <a:buFont typeface="Questrial"/>
              <a:buNone/>
              <a:defRPr b="0" i="0" sz="2700" u="none" cap="none" strike="noStrike">
                <a:solidFill>
                  <a:schemeClr val="dk1"/>
                </a:solidFill>
                <a:latin typeface="Questrial"/>
                <a:ea typeface="Questrial"/>
                <a:cs typeface="Questrial"/>
                <a:sym typeface="Quest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445" name="Shape 445"/>
          <p:cNvSpPr txBox="1"/>
          <p:nvPr>
            <p:ph idx="1" type="body"/>
          </p:nvPr>
        </p:nvSpPr>
        <p:spPr>
          <a:xfrm rot="5400000">
            <a:off x="1614253" y="-471721"/>
            <a:ext cx="3886199" cy="5744043"/>
          </a:xfrm>
          <a:prstGeom prst="rect">
            <a:avLst/>
          </a:prstGeom>
          <a:noFill/>
          <a:ln>
            <a:noFill/>
          </a:ln>
        </p:spPr>
        <p:txBody>
          <a:bodyPr anchorCtr="0" anchor="t" bIns="91425" lIns="91425" rIns="91425" wrap="square" tIns="91425"/>
          <a:lstStyle>
            <a:lvl1pPr indent="-76200" lvl="0" marL="171450" marR="0" rtl="0" algn="l">
              <a:lnSpc>
                <a:spcPct val="120000"/>
              </a:lnSpc>
              <a:spcBef>
                <a:spcPts val="750"/>
              </a:spcBef>
              <a:buClr>
                <a:schemeClr val="dk1"/>
              </a:buClr>
              <a:buSzPts val="1500"/>
              <a:buFont typeface="Arial"/>
              <a:buChar char="•"/>
              <a:defRPr b="0" i="0" sz="1500" u="none" cap="none" strike="noStrike">
                <a:solidFill>
                  <a:schemeClr val="dk1"/>
                </a:solidFill>
                <a:latin typeface="Questrial"/>
                <a:ea typeface="Questrial"/>
                <a:cs typeface="Questrial"/>
                <a:sym typeface="Questrial"/>
              </a:defRPr>
            </a:lvl1pPr>
            <a:lvl2pPr indent="-85725" lvl="1" marL="514350" marR="0" rtl="0" algn="l">
              <a:lnSpc>
                <a:spcPct val="120000"/>
              </a:lnSpc>
              <a:spcBef>
                <a:spcPts val="375"/>
              </a:spcBef>
              <a:buClr>
                <a:schemeClr val="dk1"/>
              </a:buClr>
              <a:buSzPts val="1350"/>
              <a:buFont typeface="Arial"/>
              <a:buChar char="•"/>
              <a:defRPr b="0" i="0" sz="1350" u="none" cap="none" strike="noStrike">
                <a:solidFill>
                  <a:schemeClr val="dk1"/>
                </a:solidFill>
                <a:latin typeface="Questrial"/>
                <a:ea typeface="Questrial"/>
                <a:cs typeface="Questrial"/>
                <a:sym typeface="Questrial"/>
              </a:defRPr>
            </a:lvl2pPr>
            <a:lvl3pPr indent="-95250" lvl="2" marL="857250" marR="0" rtl="0" algn="l">
              <a:lnSpc>
                <a:spcPct val="120000"/>
              </a:lnSpc>
              <a:spcBef>
                <a:spcPts val="375"/>
              </a:spcBef>
              <a:buClr>
                <a:schemeClr val="dk1"/>
              </a:buClr>
              <a:buSzPts val="1200"/>
              <a:buFont typeface="Arial"/>
              <a:buChar char="•"/>
              <a:defRPr b="0" i="0" sz="1200" u="none" cap="none" strike="noStrike">
                <a:solidFill>
                  <a:schemeClr val="dk1"/>
                </a:solidFill>
                <a:latin typeface="Questrial"/>
                <a:ea typeface="Questrial"/>
                <a:cs typeface="Questrial"/>
                <a:sym typeface="Questrial"/>
              </a:defRPr>
            </a:lvl3pPr>
            <a:lvl4pPr indent="-104775" lvl="3" marL="12001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4pPr>
            <a:lvl5pPr indent="-104775" lvl="4" marL="15430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5pPr>
            <a:lvl6pPr indent="-104775" lvl="5" marL="18859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6pPr>
            <a:lvl7pPr indent="-104775" lvl="6" marL="22288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7pPr>
            <a:lvl8pPr indent="-104775" lvl="7" marL="25717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8pPr>
            <a:lvl9pPr indent="-104775" lvl="8" marL="29146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9pPr>
          </a:lstStyle>
          <a:p/>
        </p:txBody>
      </p:sp>
      <p:sp>
        <p:nvSpPr>
          <p:cNvPr id="446" name="Shape 446"/>
          <p:cNvSpPr txBox="1"/>
          <p:nvPr>
            <p:ph idx="10" type="dt"/>
          </p:nvPr>
        </p:nvSpPr>
        <p:spPr>
          <a:xfrm>
            <a:off x="5759053" y="4412457"/>
            <a:ext cx="2057400" cy="273844"/>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7" name="Shape 447"/>
          <p:cNvSpPr txBox="1"/>
          <p:nvPr>
            <p:ph idx="11" type="ftr"/>
          </p:nvPr>
        </p:nvSpPr>
        <p:spPr>
          <a:xfrm>
            <a:off x="685331" y="4412457"/>
            <a:ext cx="5004665" cy="273844"/>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8" name="Shape 448"/>
          <p:cNvSpPr txBox="1"/>
          <p:nvPr>
            <p:ph idx="12" type="sldNum"/>
          </p:nvPr>
        </p:nvSpPr>
        <p:spPr>
          <a:xfrm>
            <a:off x="7885509" y="4412457"/>
            <a:ext cx="573161" cy="273844"/>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US" sz="75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name=" Blank logo">
    <p:spTree>
      <p:nvGrpSpPr>
        <p:cNvPr id="449" name="Shape 449"/>
        <p:cNvGrpSpPr/>
        <p:nvPr/>
      </p:nvGrpSpPr>
      <p:grpSpPr>
        <a:xfrm>
          <a:off x="0" y="0"/>
          <a:ext cx="0" cy="0"/>
          <a:chOff x="0" y="0"/>
          <a:chExt cx="0" cy="0"/>
        </a:xfrm>
      </p:grpSpPr>
      <p:sp>
        <p:nvSpPr>
          <p:cNvPr id="450" name="Shape 450"/>
          <p:cNvSpPr/>
          <p:nvPr/>
        </p:nvSpPr>
        <p:spPr>
          <a:xfrm>
            <a:off x="0" y="4746625"/>
            <a:ext cx="9144000" cy="290513"/>
          </a:xfrm>
          <a:prstGeom prst="rect">
            <a:avLst/>
          </a:prstGeom>
          <a:solidFill>
            <a:srgbClr val="00786E"/>
          </a:soli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t/>
            </a:r>
            <a:endParaRPr b="0" i="0" sz="1400" u="none" cap="none" strike="noStrike">
              <a:solidFill>
                <a:schemeClr val="lt1"/>
              </a:solidFill>
              <a:latin typeface="Arial"/>
              <a:ea typeface="Arial"/>
              <a:cs typeface="Arial"/>
              <a:sym typeface="Arial"/>
            </a:endParaRPr>
          </a:p>
        </p:txBody>
      </p:sp>
      <p:sp>
        <p:nvSpPr>
          <p:cNvPr id="451" name="Shape 451"/>
          <p:cNvSpPr txBox="1"/>
          <p:nvPr/>
        </p:nvSpPr>
        <p:spPr>
          <a:xfrm flipH="1">
            <a:off x="8553450" y="5041900"/>
            <a:ext cx="533400" cy="123825"/>
          </a:xfrm>
          <a:prstGeom prst="rect">
            <a:avLst/>
          </a:prstGeom>
          <a:noFill/>
          <a:ln>
            <a:noFill/>
          </a:ln>
        </p:spPr>
        <p:txBody>
          <a:bodyPr anchorCtr="0" anchor="t" bIns="0" lIns="0" rIns="0" wrap="square" tIns="0">
            <a:noAutofit/>
          </a:bodyPr>
          <a:lstStyle/>
          <a:p>
            <a:pPr indent="0" lvl="0" marL="0" marR="0" rtl="0" algn="r">
              <a:lnSpc>
                <a:spcPct val="100000"/>
              </a:lnSpc>
              <a:spcBef>
                <a:spcPts val="0"/>
              </a:spcBef>
              <a:spcAft>
                <a:spcPts val="0"/>
              </a:spcAft>
              <a:buClr>
                <a:srgbClr val="7F7F7F"/>
              </a:buClr>
              <a:buFont typeface="Arial"/>
              <a:buNone/>
            </a:pPr>
            <a:fld id="{00000000-1234-1234-1234-123412341234}" type="slidenum">
              <a:rPr b="0" i="0" lang="en-US" sz="800" u="none" cap="none" strike="noStrike">
                <a:solidFill>
                  <a:srgbClr val="7F7F7F"/>
                </a:solidFill>
                <a:latin typeface="Arial"/>
                <a:ea typeface="Arial"/>
                <a:cs typeface="Arial"/>
                <a:sym typeface="Arial"/>
              </a:rPr>
              <a:t>‹#›</a:t>
            </a:fld>
          </a:p>
        </p:txBody>
      </p:sp>
      <p:pic>
        <p:nvPicPr>
          <p:cNvPr descr="Pivotal_White.png" id="452" name="Shape 452"/>
          <p:cNvPicPr preferRelativeResize="0"/>
          <p:nvPr/>
        </p:nvPicPr>
        <p:blipFill rotWithShape="1">
          <a:blip r:embed="rId2">
            <a:alphaModFix/>
          </a:blip>
          <a:srcRect b="26494" l="20052" r="18529" t="21652"/>
          <a:stretch/>
        </p:blipFill>
        <p:spPr>
          <a:xfrm>
            <a:off x="8093075" y="4749800"/>
            <a:ext cx="741363" cy="244475"/>
          </a:xfrm>
          <a:prstGeom prst="rect">
            <a:avLst/>
          </a:prstGeom>
          <a:noFill/>
          <a:ln>
            <a:noFill/>
          </a:ln>
        </p:spPr>
      </p:pic>
      <p:sp>
        <p:nvSpPr>
          <p:cNvPr id="453" name="Shape 453"/>
          <p:cNvSpPr txBox="1"/>
          <p:nvPr/>
        </p:nvSpPr>
        <p:spPr>
          <a:xfrm>
            <a:off x="49213" y="5057775"/>
            <a:ext cx="2274887" cy="92075"/>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rgbClr val="7F7F7F"/>
              </a:buClr>
              <a:buFont typeface="Arial"/>
              <a:buNone/>
            </a:pPr>
            <a:r>
              <a:rPr b="0" i="0" lang="en-US" sz="600" u="none" cap="none" strike="noStrike">
                <a:solidFill>
                  <a:srgbClr val="7F7F7F"/>
                </a:solidFill>
                <a:latin typeface="Arial"/>
                <a:ea typeface="Arial"/>
                <a:cs typeface="Arial"/>
                <a:sym typeface="Arial"/>
              </a:rPr>
              <a:t>© Copyright 2016 Pivotal. All rights reserved.</a:t>
            </a:r>
          </a:p>
        </p:txBody>
      </p:sp>
      <p:sp>
        <p:nvSpPr>
          <p:cNvPr id="454" name="Shape 454"/>
          <p:cNvSpPr txBox="1"/>
          <p:nvPr>
            <p:ph idx="12" type="sldNum"/>
          </p:nvPr>
        </p:nvSpPr>
        <p:spPr>
          <a:xfrm>
            <a:off x="47625" y="4860925"/>
            <a:ext cx="374650" cy="274638"/>
          </a:xfrm>
          <a:prstGeom prst="rect">
            <a:avLst/>
          </a:prstGeom>
          <a:noFill/>
          <a:ln>
            <a:noFill/>
          </a:ln>
        </p:spPr>
        <p:txBody>
          <a:bodyPr anchorCtr="0" anchor="t" bIns="45700" lIns="91425" rIns="91425" wrap="square" tIns="45700">
            <a:noAutofit/>
          </a:bodyPr>
          <a:lstStyle/>
          <a:p>
            <a:pPr indent="0" lvl="0" marL="0" marR="0" rtl="0" algn="r">
              <a:lnSpc>
                <a:spcPct val="100000"/>
              </a:lnSpc>
              <a:spcBef>
                <a:spcPts val="0"/>
              </a:spcBef>
              <a:spcAft>
                <a:spcPts val="0"/>
              </a:spcAft>
              <a:buClr>
                <a:srgbClr val="A6A6A6"/>
              </a:buClr>
              <a:buFont typeface="Arial"/>
              <a:buNone/>
            </a:pPr>
            <a:fld id="{00000000-1234-1234-1234-123412341234}" type="slidenum">
              <a:rPr b="0" i="0" lang="en-US" sz="900" u="none" cap="none" strike="noStrike">
                <a:solidFill>
                  <a:srgbClr val="A6A6A6"/>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Custom Layout">
    <p:spTree>
      <p:nvGrpSpPr>
        <p:cNvPr id="46" name="Shape 46"/>
        <p:cNvGrpSpPr/>
        <p:nvPr/>
      </p:nvGrpSpPr>
      <p:grpSpPr>
        <a:xfrm>
          <a:off x="0" y="0"/>
          <a:ext cx="0" cy="0"/>
          <a:chOff x="0" y="0"/>
          <a:chExt cx="0" cy="0"/>
        </a:xfrm>
      </p:grpSpPr>
      <p:sp>
        <p:nvSpPr>
          <p:cNvPr id="47" name="Shape 47"/>
          <p:cNvSpPr txBox="1"/>
          <p:nvPr>
            <p:ph type="title"/>
          </p:nvPr>
        </p:nvSpPr>
        <p:spPr>
          <a:xfrm>
            <a:off x="457199" y="87914"/>
            <a:ext cx="6662271" cy="857250"/>
          </a:xfrm>
          <a:prstGeom prst="rect">
            <a:avLst/>
          </a:prstGeom>
          <a:noFill/>
          <a:ln>
            <a:noFill/>
          </a:ln>
        </p:spPr>
        <p:txBody>
          <a:bodyPr anchorCtr="0" anchor="ctr" bIns="91425" lIns="91425" rIns="91425" wrap="square" tIns="91425"/>
          <a:lstStyle>
            <a:lvl1pPr indent="0" lvl="0" marL="0" marR="0" rtl="0" algn="l">
              <a:spcBef>
                <a:spcPts val="0"/>
              </a:spcBef>
              <a:buClr>
                <a:schemeClr val="accent1"/>
              </a:buClr>
              <a:buSzPts val="1400"/>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48" name="Shape 48"/>
          <p:cNvSpPr txBox="1"/>
          <p:nvPr>
            <p:ph idx="1" type="body"/>
          </p:nvPr>
        </p:nvSpPr>
        <p:spPr>
          <a:xfrm>
            <a:off x="457200" y="1519381"/>
            <a:ext cx="8229600" cy="3075242"/>
          </a:xfrm>
          <a:prstGeom prst="rect">
            <a:avLst/>
          </a:prstGeom>
          <a:noFill/>
          <a:ln>
            <a:noFill/>
          </a:ln>
        </p:spPr>
        <p:txBody>
          <a:bodyPr anchorCtr="0" anchor="t" bIns="91425" lIns="91425" rIns="91425" wrap="square" tIns="91425"/>
          <a:lstStyle>
            <a:lvl1pPr indent="0" lvl="0" marL="0" marR="0" rtl="0" algn="l">
              <a:spcBef>
                <a:spcPts val="560"/>
              </a:spcBef>
              <a:buClr>
                <a:srgbClr val="878787"/>
              </a:buClr>
              <a:buSzPts val="2800"/>
              <a:buFont typeface="Arial"/>
              <a:buNone/>
              <a:defRPr b="0" i="0" sz="2800" u="none" cap="none" strike="noStrike">
                <a:solidFill>
                  <a:srgbClr val="878787"/>
                </a:solidFill>
                <a:latin typeface="Source Sans Pro"/>
                <a:ea typeface="Source Sans Pro"/>
                <a:cs typeface="Source Sans Pro"/>
                <a:sym typeface="Source Sans Pro"/>
              </a:defRPr>
            </a:lvl1pPr>
            <a:lvl2pPr indent="0" lvl="1" marL="457200" marR="0" rtl="0" algn="l">
              <a:spcBef>
                <a:spcPts val="480"/>
              </a:spcBef>
              <a:buClr>
                <a:srgbClr val="878787"/>
              </a:buClr>
              <a:buSzPts val="2400"/>
              <a:buFont typeface="Arial"/>
              <a:buNone/>
              <a:defRPr b="0" i="0" sz="2400" u="none" cap="none" strike="noStrike">
                <a:solidFill>
                  <a:srgbClr val="878787"/>
                </a:solidFill>
                <a:latin typeface="Source Sans Pro"/>
                <a:ea typeface="Source Sans Pro"/>
                <a:cs typeface="Source Sans Pro"/>
                <a:sym typeface="Source Sans Pro"/>
              </a:defRPr>
            </a:lvl2pPr>
            <a:lvl3pPr indent="0" lvl="2" marL="914400" marR="0" rtl="0" algn="l">
              <a:spcBef>
                <a:spcPts val="400"/>
              </a:spcBef>
              <a:buClr>
                <a:srgbClr val="878787"/>
              </a:buClr>
              <a:buSzPts val="2000"/>
              <a:buFont typeface="Arial"/>
              <a:buNone/>
              <a:defRPr b="0" i="0" sz="2000" u="none" cap="none" strike="noStrike">
                <a:solidFill>
                  <a:srgbClr val="878787"/>
                </a:solidFill>
                <a:latin typeface="Source Sans Pro"/>
                <a:ea typeface="Source Sans Pro"/>
                <a:cs typeface="Source Sans Pro"/>
                <a:sym typeface="Source Sans Pro"/>
              </a:defRPr>
            </a:lvl3pPr>
            <a:lvl4pPr indent="0" lvl="3" marL="1371600" marR="0" rtl="0" algn="l">
              <a:spcBef>
                <a:spcPts val="360"/>
              </a:spcBef>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4pPr>
            <a:lvl5pPr indent="0" lvl="4" marL="1828800" marR="0" rtl="0" algn="l">
              <a:spcBef>
                <a:spcPts val="360"/>
              </a:spcBef>
              <a:buClr>
                <a:srgbClr val="878787"/>
              </a:buClr>
              <a:buSzPts val="1800"/>
              <a:buFont typeface="Arial"/>
              <a:buNone/>
              <a:defRPr b="0" i="0" sz="180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cxnSp>
        <p:nvCxnSpPr>
          <p:cNvPr id="49" name="Shape 49"/>
          <p:cNvCxnSpPr/>
          <p:nvPr/>
        </p:nvCxnSpPr>
        <p:spPr>
          <a:xfrm>
            <a:off x="0" y="952606"/>
            <a:ext cx="9144000" cy="0"/>
          </a:xfrm>
          <a:prstGeom prst="straightConnector1">
            <a:avLst/>
          </a:prstGeom>
          <a:noFill/>
          <a:ln cap="flat" cmpd="sng" w="9525">
            <a:solidFill>
              <a:srgbClr val="E8E8E8"/>
            </a:solidFill>
            <a:prstDash val="solid"/>
            <a:round/>
            <a:headEnd len="med" w="med" type="none"/>
            <a:tailEnd len="med" w="med" type="none"/>
          </a:ln>
        </p:spPr>
      </p:cxn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name="3_Title Only">
    <p:spTree>
      <p:nvGrpSpPr>
        <p:cNvPr id="455" name="Shape 455"/>
        <p:cNvGrpSpPr/>
        <p:nvPr/>
      </p:nvGrpSpPr>
      <p:grpSpPr>
        <a:xfrm>
          <a:off x="0" y="0"/>
          <a:ext cx="0" cy="0"/>
          <a:chOff x="0" y="0"/>
          <a:chExt cx="0" cy="0"/>
        </a:xfrm>
      </p:grpSpPr>
      <p:sp>
        <p:nvSpPr>
          <p:cNvPr id="456" name="Shape 456"/>
          <p:cNvSpPr/>
          <p:nvPr/>
        </p:nvSpPr>
        <p:spPr>
          <a:xfrm>
            <a:off x="0" y="4746625"/>
            <a:ext cx="9144000" cy="290513"/>
          </a:xfrm>
          <a:prstGeom prst="rect">
            <a:avLst/>
          </a:prstGeom>
          <a:solidFill>
            <a:srgbClr val="00786E"/>
          </a:soli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t/>
            </a:r>
            <a:endParaRPr b="0" i="0" sz="1400" u="none" cap="none" strike="noStrike">
              <a:solidFill>
                <a:schemeClr val="lt1"/>
              </a:solidFill>
              <a:latin typeface="Arial"/>
              <a:ea typeface="Arial"/>
              <a:cs typeface="Arial"/>
              <a:sym typeface="Arial"/>
            </a:endParaRPr>
          </a:p>
        </p:txBody>
      </p:sp>
      <p:sp>
        <p:nvSpPr>
          <p:cNvPr id="457" name="Shape 457"/>
          <p:cNvSpPr txBox="1"/>
          <p:nvPr/>
        </p:nvSpPr>
        <p:spPr>
          <a:xfrm flipH="1">
            <a:off x="8553450" y="5041900"/>
            <a:ext cx="533400" cy="123825"/>
          </a:xfrm>
          <a:prstGeom prst="rect">
            <a:avLst/>
          </a:prstGeom>
          <a:noFill/>
          <a:ln>
            <a:noFill/>
          </a:ln>
        </p:spPr>
        <p:txBody>
          <a:bodyPr anchorCtr="0" anchor="t" bIns="0" lIns="0" rIns="0" wrap="square" tIns="0">
            <a:noAutofit/>
          </a:bodyPr>
          <a:lstStyle/>
          <a:p>
            <a:pPr indent="0" lvl="0" marL="0" marR="0" rtl="0" algn="r">
              <a:lnSpc>
                <a:spcPct val="100000"/>
              </a:lnSpc>
              <a:spcBef>
                <a:spcPts val="0"/>
              </a:spcBef>
              <a:spcAft>
                <a:spcPts val="0"/>
              </a:spcAft>
              <a:buClr>
                <a:srgbClr val="7F7F7F"/>
              </a:buClr>
              <a:buFont typeface="Arial"/>
              <a:buNone/>
            </a:pPr>
            <a:fld id="{00000000-1234-1234-1234-123412341234}" type="slidenum">
              <a:rPr b="0" i="0" lang="en-US" sz="800" u="none" cap="none" strike="noStrike">
                <a:solidFill>
                  <a:srgbClr val="7F7F7F"/>
                </a:solidFill>
                <a:latin typeface="Arial"/>
                <a:ea typeface="Arial"/>
                <a:cs typeface="Arial"/>
                <a:sym typeface="Arial"/>
              </a:rPr>
              <a:t>‹#›</a:t>
            </a:fld>
          </a:p>
        </p:txBody>
      </p:sp>
      <p:pic>
        <p:nvPicPr>
          <p:cNvPr descr="Pivotal_White.png" id="458" name="Shape 458"/>
          <p:cNvPicPr preferRelativeResize="0"/>
          <p:nvPr/>
        </p:nvPicPr>
        <p:blipFill rotWithShape="1">
          <a:blip r:embed="rId2">
            <a:alphaModFix/>
          </a:blip>
          <a:srcRect b="26494" l="20052" r="18529" t="21652"/>
          <a:stretch/>
        </p:blipFill>
        <p:spPr>
          <a:xfrm>
            <a:off x="8093075" y="4749800"/>
            <a:ext cx="741363" cy="244475"/>
          </a:xfrm>
          <a:prstGeom prst="rect">
            <a:avLst/>
          </a:prstGeom>
          <a:noFill/>
          <a:ln>
            <a:noFill/>
          </a:ln>
        </p:spPr>
      </p:pic>
      <p:sp>
        <p:nvSpPr>
          <p:cNvPr id="459" name="Shape 459"/>
          <p:cNvSpPr txBox="1"/>
          <p:nvPr/>
        </p:nvSpPr>
        <p:spPr>
          <a:xfrm>
            <a:off x="49213" y="5057775"/>
            <a:ext cx="2274887" cy="92075"/>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rgbClr val="7F7F7F"/>
              </a:buClr>
              <a:buFont typeface="Arial"/>
              <a:buNone/>
            </a:pPr>
            <a:r>
              <a:rPr b="0" i="0" lang="en-US" sz="600" u="none" cap="none" strike="noStrike">
                <a:solidFill>
                  <a:srgbClr val="7F7F7F"/>
                </a:solidFill>
                <a:latin typeface="Arial"/>
                <a:ea typeface="Arial"/>
                <a:cs typeface="Arial"/>
                <a:sym typeface="Arial"/>
              </a:rPr>
              <a:t>© Copyright 2016 Pivotal. All rights reserved.</a:t>
            </a:r>
          </a:p>
        </p:txBody>
      </p:sp>
      <p:sp>
        <p:nvSpPr>
          <p:cNvPr id="460" name="Shape 460"/>
          <p:cNvSpPr txBox="1"/>
          <p:nvPr>
            <p:ph type="title"/>
          </p:nvPr>
        </p:nvSpPr>
        <p:spPr>
          <a:xfrm>
            <a:off x="366714" y="325442"/>
            <a:ext cx="8410575" cy="460375"/>
          </a:xfrm>
          <a:prstGeom prst="rect">
            <a:avLst/>
          </a:prstGeom>
          <a:noFill/>
          <a:ln>
            <a:noFill/>
          </a:ln>
        </p:spPr>
        <p:txBody>
          <a:bodyPr anchorCtr="0" anchor="t" bIns="91425" lIns="91425" rIns="91425" wrap="square" tIns="91425"/>
          <a:lstStyle>
            <a:lvl1pPr indent="0" lvl="0" marL="0" marR="0" rtl="0" algn="ctr">
              <a:lnSpc>
                <a:spcPct val="90000"/>
              </a:lnSpc>
              <a:spcBef>
                <a:spcPts val="0"/>
              </a:spcBef>
              <a:buClr>
                <a:srgbClr val="00685D"/>
              </a:buClr>
              <a:buSzPts val="1400"/>
              <a:buFont typeface="Arial"/>
              <a:buNone/>
              <a:defRPr b="0" i="0" sz="3200" u="none" cap="none" strike="noStrike">
                <a:solidFill>
                  <a:srgbClr val="00685D"/>
                </a:solidFill>
                <a:latin typeface="Arial"/>
                <a:ea typeface="Arial"/>
                <a:cs typeface="Arial"/>
                <a:sym typeface="A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age">
    <p:spTree>
      <p:nvGrpSpPr>
        <p:cNvPr id="463" name="Shape 463"/>
        <p:cNvGrpSpPr/>
        <p:nvPr/>
      </p:nvGrpSpPr>
      <p:grpSpPr>
        <a:xfrm>
          <a:off x="0" y="0"/>
          <a:ext cx="0" cy="0"/>
          <a:chOff x="0" y="0"/>
          <a:chExt cx="0" cy="0"/>
        </a:xfrm>
      </p:grpSpPr>
      <p:sp>
        <p:nvSpPr>
          <p:cNvPr id="464" name="Shape 464"/>
          <p:cNvSpPr txBox="1"/>
          <p:nvPr>
            <p:ph type="title"/>
          </p:nvPr>
        </p:nvSpPr>
        <p:spPr>
          <a:xfrm>
            <a:off x="113722" y="149918"/>
            <a:ext cx="8796928" cy="474445"/>
          </a:xfrm>
          <a:prstGeom prst="rect">
            <a:avLst/>
          </a:prstGeom>
          <a:noFill/>
          <a:ln>
            <a:noFill/>
          </a:ln>
        </p:spPr>
        <p:txBody>
          <a:bodyPr anchorCtr="0" anchor="t" bIns="91425" lIns="91425" rIns="91425" wrap="square" tIns="91425"/>
          <a:lstStyle>
            <a:lvl1pPr indent="0" lvl="0" marL="0" marR="0" rtl="0" algn="l">
              <a:spcBef>
                <a:spcPts val="0"/>
              </a:spcBef>
              <a:buClr>
                <a:srgbClr val="008774"/>
              </a:buClr>
              <a:buSzPts val="1400"/>
              <a:buFont typeface="Proxima Nova Semibold"/>
              <a:buNone/>
              <a:defRPr b="1" i="0" sz="2800" u="none" cap="none" strike="noStrike">
                <a:solidFill>
                  <a:srgbClr val="008774"/>
                </a:solidFill>
                <a:latin typeface="Proxima Nova Semibold"/>
                <a:ea typeface="Proxima Nova Semibold"/>
                <a:cs typeface="Proxima Nova Semibold"/>
                <a:sym typeface="Proxima Nova Semibold"/>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465" name="Shape 465"/>
          <p:cNvSpPr txBox="1"/>
          <p:nvPr>
            <p:ph idx="1" type="body"/>
          </p:nvPr>
        </p:nvSpPr>
        <p:spPr>
          <a:xfrm>
            <a:off x="114300" y="624363"/>
            <a:ext cx="8796338" cy="288565"/>
          </a:xfrm>
          <a:prstGeom prst="rect">
            <a:avLst/>
          </a:prstGeom>
          <a:noFill/>
          <a:ln>
            <a:noFill/>
          </a:ln>
        </p:spPr>
        <p:txBody>
          <a:bodyPr anchorCtr="0" anchor="t" bIns="91425" lIns="91425" rIns="91425" wrap="square" tIns="91425"/>
          <a:lstStyle>
            <a:lvl1pPr indent="0" lvl="0" marL="0" marR="0" rtl="0" algn="l">
              <a:spcBef>
                <a:spcPts val="360"/>
              </a:spcBef>
              <a:buClr>
                <a:srgbClr val="7F7F7F"/>
              </a:buClr>
              <a:buSzPts val="1400"/>
              <a:buFont typeface="Arial"/>
              <a:buNone/>
              <a:defRPr b="0" i="0" sz="1800" u="none" cap="none" strike="noStrike">
                <a:solidFill>
                  <a:srgbClr val="7F7F7F"/>
                </a:solidFill>
                <a:latin typeface="Proxima Nova Semibold"/>
                <a:ea typeface="Proxima Nova Semibold"/>
                <a:cs typeface="Proxima Nova Semibold"/>
                <a:sym typeface="Proxima Nova Semibold"/>
              </a:defRPr>
            </a:lvl1pPr>
            <a:lvl2pPr indent="-107950" lvl="1" marL="742950" marR="0" rtl="0" algn="l">
              <a:spcBef>
                <a:spcPts val="560"/>
              </a:spcBef>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66" name="Shape 466"/>
          <p:cNvSpPr/>
          <p:nvPr/>
        </p:nvSpPr>
        <p:spPr>
          <a:xfrm>
            <a:off x="0" y="0"/>
            <a:ext cx="9144000" cy="53993"/>
          </a:xfrm>
          <a:prstGeom prst="rect">
            <a:avLst/>
          </a:prstGeom>
          <a:solidFill>
            <a:srgbClr val="008774"/>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67" name="Shape 467"/>
          <p:cNvSpPr txBox="1"/>
          <p:nvPr/>
        </p:nvSpPr>
        <p:spPr>
          <a:xfrm>
            <a:off x="8636940" y="123312"/>
            <a:ext cx="431540" cy="230832"/>
          </a:xfrm>
          <a:prstGeom prst="rect">
            <a:avLst/>
          </a:prstGeom>
          <a:noFill/>
          <a:ln>
            <a:noFill/>
          </a:ln>
        </p:spPr>
        <p:txBody>
          <a:bodyPr anchorCtr="0" anchor="t" bIns="45700" lIns="91425" rIns="91425" wrap="square" tIns="45700">
            <a:noAutofit/>
          </a:bodyPr>
          <a:lstStyle/>
          <a:p>
            <a:pPr indent="0" lvl="0" marL="0" marR="0" rtl="0" algn="r">
              <a:lnSpc>
                <a:spcPct val="100000"/>
              </a:lnSpc>
              <a:spcBef>
                <a:spcPts val="0"/>
              </a:spcBef>
              <a:spcAft>
                <a:spcPts val="0"/>
              </a:spcAft>
              <a:buClr>
                <a:srgbClr val="B3B3B3"/>
              </a:buClr>
              <a:buFont typeface="Proxima Nova"/>
              <a:buNone/>
            </a:pPr>
            <a:fld id="{00000000-1234-1234-1234-123412341234}" type="slidenum">
              <a:rPr b="0" i="0" lang="en-US" sz="900" u="none" cap="none" strike="noStrike">
                <a:solidFill>
                  <a:srgbClr val="B3B3B3"/>
                </a:solidFill>
                <a:latin typeface="Proxima Nova"/>
                <a:ea typeface="Proxima Nova"/>
                <a:cs typeface="Proxima Nova"/>
                <a:sym typeface="Proxima Nova"/>
              </a:rPr>
              <a:t>‹#›</a:t>
            </a:fld>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p:spTree>
      <p:nvGrpSpPr>
        <p:cNvPr id="468" name="Shape 468"/>
        <p:cNvGrpSpPr/>
        <p:nvPr/>
      </p:nvGrpSpPr>
      <p:grpSpPr>
        <a:xfrm>
          <a:off x="0" y="0"/>
          <a:ext cx="0" cy="0"/>
          <a:chOff x="0" y="0"/>
          <a:chExt cx="0" cy="0"/>
        </a:xfrm>
      </p:grpSpPr>
      <p:sp>
        <p:nvSpPr>
          <p:cNvPr id="469" name="Shape 469"/>
          <p:cNvSpPr/>
          <p:nvPr/>
        </p:nvSpPr>
        <p:spPr>
          <a:xfrm>
            <a:off x="4572000" y="0"/>
            <a:ext cx="4572000" cy="5143500"/>
          </a:xfrm>
          <a:prstGeom prst="rect">
            <a:avLst/>
          </a:prstGeom>
          <a:solidFill>
            <a:srgbClr val="008774"/>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pic>
        <p:nvPicPr>
          <p:cNvPr descr="Pivotal_White.png" id="470" name="Shape 470"/>
          <p:cNvPicPr preferRelativeResize="0"/>
          <p:nvPr/>
        </p:nvPicPr>
        <p:blipFill rotWithShape="1">
          <a:blip r:embed="rId2">
            <a:alphaModFix/>
          </a:blip>
          <a:srcRect b="0" l="0" r="0" t="0"/>
          <a:stretch/>
        </p:blipFill>
        <p:spPr>
          <a:xfrm>
            <a:off x="8286415" y="4854091"/>
            <a:ext cx="712061" cy="173736"/>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 Blank logo">
    <p:spTree>
      <p:nvGrpSpPr>
        <p:cNvPr id="471" name="Shape 471"/>
        <p:cNvGrpSpPr/>
        <p:nvPr/>
      </p:nvGrpSpPr>
      <p:grpSpPr>
        <a:xfrm>
          <a:off x="0" y="0"/>
          <a:ext cx="0" cy="0"/>
          <a:chOff x="0" y="0"/>
          <a:chExt cx="0" cy="0"/>
        </a:xfrm>
      </p:grpSpPr>
      <p:sp>
        <p:nvSpPr>
          <p:cNvPr id="472" name="Shape 472"/>
          <p:cNvSpPr/>
          <p:nvPr/>
        </p:nvSpPr>
        <p:spPr>
          <a:xfrm>
            <a:off x="0" y="0"/>
            <a:ext cx="9144000" cy="53993"/>
          </a:xfrm>
          <a:prstGeom prst="rect">
            <a:avLst/>
          </a:prstGeom>
          <a:solidFill>
            <a:srgbClr val="008774"/>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73" name="Shape 473"/>
          <p:cNvSpPr txBox="1"/>
          <p:nvPr/>
        </p:nvSpPr>
        <p:spPr>
          <a:xfrm>
            <a:off x="8636940" y="123312"/>
            <a:ext cx="431540" cy="230832"/>
          </a:xfrm>
          <a:prstGeom prst="rect">
            <a:avLst/>
          </a:prstGeom>
          <a:noFill/>
          <a:ln>
            <a:noFill/>
          </a:ln>
        </p:spPr>
        <p:txBody>
          <a:bodyPr anchorCtr="0" anchor="t" bIns="45700" lIns="91425" rIns="91425" wrap="square" tIns="45700">
            <a:noAutofit/>
          </a:bodyPr>
          <a:lstStyle/>
          <a:p>
            <a:pPr indent="0" lvl="0" marL="0" marR="0" rtl="0" algn="r">
              <a:lnSpc>
                <a:spcPct val="100000"/>
              </a:lnSpc>
              <a:spcBef>
                <a:spcPts val="0"/>
              </a:spcBef>
              <a:spcAft>
                <a:spcPts val="0"/>
              </a:spcAft>
              <a:buClr>
                <a:srgbClr val="B3B3B3"/>
              </a:buClr>
              <a:buFont typeface="Proxima Nova"/>
              <a:buNone/>
            </a:pPr>
            <a:fld id="{00000000-1234-1234-1234-123412341234}" type="slidenum">
              <a:rPr b="0" i="0" lang="en-US" sz="900" u="none" cap="none" strike="noStrike">
                <a:solidFill>
                  <a:srgbClr val="B3B3B3"/>
                </a:solidFill>
                <a:latin typeface="Proxima Nova"/>
                <a:ea typeface="Proxima Nova"/>
                <a:cs typeface="Proxima Nova"/>
                <a:sym typeface="Proxima Nova"/>
              </a:rPr>
              <a:t>‹#›</a:t>
            </a:fld>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Content">
    <p:spTree>
      <p:nvGrpSpPr>
        <p:cNvPr id="474" name="Shape 474"/>
        <p:cNvGrpSpPr/>
        <p:nvPr/>
      </p:nvGrpSpPr>
      <p:grpSpPr>
        <a:xfrm>
          <a:off x="0" y="0"/>
          <a:ext cx="0" cy="0"/>
          <a:chOff x="0" y="0"/>
          <a:chExt cx="0" cy="0"/>
        </a:xfrm>
      </p:grpSpPr>
      <p:sp>
        <p:nvSpPr>
          <p:cNvPr id="475" name="Shape 475"/>
          <p:cNvSpPr txBox="1"/>
          <p:nvPr>
            <p:ph type="title"/>
          </p:nvPr>
        </p:nvSpPr>
        <p:spPr>
          <a:xfrm>
            <a:off x="113722" y="149918"/>
            <a:ext cx="8796928" cy="474445"/>
          </a:xfrm>
          <a:prstGeom prst="rect">
            <a:avLst/>
          </a:prstGeom>
          <a:noFill/>
          <a:ln>
            <a:noFill/>
          </a:ln>
        </p:spPr>
        <p:txBody>
          <a:bodyPr anchorCtr="0" anchor="t" bIns="91425" lIns="91425" rIns="91425" wrap="square" tIns="91425"/>
          <a:lstStyle>
            <a:lvl1pPr indent="0" lvl="0" marL="0" marR="0" rtl="0" algn="l">
              <a:spcBef>
                <a:spcPts val="0"/>
              </a:spcBef>
              <a:buClr>
                <a:srgbClr val="008774"/>
              </a:buClr>
              <a:buSzPts val="1400"/>
              <a:buFont typeface="Arial"/>
              <a:buNone/>
              <a:defRPr b="1" i="0" sz="2800" u="none" cap="none" strike="noStrike">
                <a:solidFill>
                  <a:srgbClr val="008774"/>
                </a:solidFill>
                <a:latin typeface="Arial"/>
                <a:ea typeface="Arial"/>
                <a:cs typeface="Arial"/>
                <a:sym typeface="A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476" name="Shape 476"/>
          <p:cNvSpPr txBox="1"/>
          <p:nvPr>
            <p:ph idx="12" type="sldNum"/>
          </p:nvPr>
        </p:nvSpPr>
        <p:spPr>
          <a:xfrm>
            <a:off x="3797" y="4823363"/>
            <a:ext cx="373338" cy="273844"/>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
        <p:nvSpPr>
          <p:cNvPr id="477" name="Shape 477"/>
          <p:cNvSpPr txBox="1"/>
          <p:nvPr>
            <p:ph idx="1" type="body"/>
          </p:nvPr>
        </p:nvSpPr>
        <p:spPr>
          <a:xfrm>
            <a:off x="114300" y="624363"/>
            <a:ext cx="8796338" cy="288565"/>
          </a:xfrm>
          <a:prstGeom prst="rect">
            <a:avLst/>
          </a:prstGeom>
          <a:noFill/>
          <a:ln>
            <a:noFill/>
          </a:ln>
        </p:spPr>
        <p:txBody>
          <a:bodyPr anchorCtr="0" anchor="t" bIns="91425" lIns="91425" rIns="91425" wrap="square" tIns="91425"/>
          <a:lstStyle>
            <a:lvl1pPr indent="0" lvl="0" marL="0" marR="0" rtl="0" algn="l">
              <a:spcBef>
                <a:spcPts val="360"/>
              </a:spcBef>
              <a:buClr>
                <a:srgbClr val="7F7F7F"/>
              </a:buClr>
              <a:buSzPts val="1400"/>
              <a:buFont typeface="Arial"/>
              <a:buNone/>
              <a:defRPr b="0" i="0" sz="1800" u="none" cap="none" strike="noStrike">
                <a:solidFill>
                  <a:srgbClr val="7F7F7F"/>
                </a:solidFill>
                <a:latin typeface="Arial"/>
                <a:ea typeface="Arial"/>
                <a:cs typeface="Arial"/>
                <a:sym typeface="Arial"/>
              </a:defRPr>
            </a:lvl1pPr>
            <a:lvl2pPr indent="-107950" lvl="1" marL="742950" marR="0" rtl="0" algn="l">
              <a:spcBef>
                <a:spcPts val="560"/>
              </a:spcBef>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50" name="Shape 50"/>
        <p:cNvGrpSpPr/>
        <p:nvPr/>
      </p:nvGrpSpPr>
      <p:grpSpPr>
        <a:xfrm>
          <a:off x="0" y="0"/>
          <a:ext cx="0" cy="0"/>
          <a:chOff x="0" y="0"/>
          <a:chExt cx="0" cy="0"/>
        </a:xfrm>
      </p:grpSpPr>
      <p:sp>
        <p:nvSpPr>
          <p:cNvPr id="51" name="Shape 51"/>
          <p:cNvSpPr txBox="1"/>
          <p:nvPr>
            <p:ph type="title"/>
          </p:nvPr>
        </p:nvSpPr>
        <p:spPr>
          <a:xfrm>
            <a:off x="457199" y="342231"/>
            <a:ext cx="6662271" cy="363558"/>
          </a:xfrm>
          <a:prstGeom prst="rect">
            <a:avLst/>
          </a:prstGeom>
          <a:noFill/>
          <a:ln>
            <a:noFill/>
          </a:ln>
        </p:spPr>
        <p:txBody>
          <a:bodyPr anchorCtr="0" anchor="ctr" bIns="91425" lIns="91425" rIns="91425" wrap="square" tIns="91425"/>
          <a:lstStyle>
            <a:lvl1pPr indent="0" lvl="0" marL="0" marR="0" rtl="0" algn="l">
              <a:spcBef>
                <a:spcPts val="0"/>
              </a:spcBef>
              <a:buClr>
                <a:schemeClr val="accent1"/>
              </a:buClr>
              <a:buSzPts val="1400"/>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52" name="Shape 52"/>
          <p:cNvSpPr txBox="1"/>
          <p:nvPr>
            <p:ph idx="1" type="body"/>
          </p:nvPr>
        </p:nvSpPr>
        <p:spPr>
          <a:xfrm>
            <a:off x="457200" y="1200151"/>
            <a:ext cx="4038600" cy="3394472"/>
          </a:xfrm>
          <a:prstGeom prst="rect">
            <a:avLst/>
          </a:prstGeom>
          <a:noFill/>
          <a:ln>
            <a:noFill/>
          </a:ln>
        </p:spPr>
        <p:txBody>
          <a:bodyPr anchorCtr="0" anchor="t" bIns="91425" lIns="91425" rIns="91425" wrap="square" tIns="91425"/>
          <a:lstStyle>
            <a:lvl1pPr indent="-190500" lvl="0" marL="342900" marR="0" rtl="0" algn="l">
              <a:spcBef>
                <a:spcPts val="480"/>
              </a:spcBef>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1pPr>
            <a:lvl2pPr indent="-158750" lvl="1" marL="742950" marR="0" rtl="0" algn="l">
              <a:spcBef>
                <a:spcPts val="400"/>
              </a:spcBef>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2pPr>
            <a:lvl3pPr indent="-114300" lvl="2" marL="1143000" marR="0" rtl="0" algn="l">
              <a:spcBef>
                <a:spcPts val="360"/>
              </a:spcBef>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3pPr>
            <a:lvl4pPr indent="-127000" lvl="3" marL="1600200" marR="0" rtl="0" algn="l">
              <a:spcBef>
                <a:spcPts val="320"/>
              </a:spcBef>
              <a:buClr>
                <a:srgbClr val="878787"/>
              </a:buClr>
              <a:buSzPts val="1600"/>
              <a:buFont typeface="Arial"/>
              <a:buChar char="–"/>
              <a:defRPr b="0" i="0" sz="1600" u="none" cap="none" strike="noStrike">
                <a:solidFill>
                  <a:srgbClr val="878787"/>
                </a:solidFill>
                <a:latin typeface="Source Sans Pro"/>
                <a:ea typeface="Source Sans Pro"/>
                <a:cs typeface="Source Sans Pro"/>
                <a:sym typeface="Source Sans Pro"/>
              </a:defRPr>
            </a:lvl4pPr>
            <a:lvl5pPr indent="-127000" lvl="4" marL="2057400" marR="0" rtl="0" algn="l">
              <a:spcBef>
                <a:spcPts val="320"/>
              </a:spcBef>
              <a:buClr>
                <a:srgbClr val="878787"/>
              </a:buClr>
              <a:buSzPts val="1600"/>
              <a:buFont typeface="Arial"/>
              <a:buChar char="»"/>
              <a:defRPr b="0" i="0" sz="1600" u="none" cap="none" strike="noStrike">
                <a:solidFill>
                  <a:srgbClr val="878787"/>
                </a:solidFill>
                <a:latin typeface="Source Sans Pro"/>
                <a:ea typeface="Source Sans Pro"/>
                <a:cs typeface="Source Sans Pro"/>
                <a:sym typeface="Source Sans Pro"/>
              </a:defRPr>
            </a:lvl5pPr>
            <a:lvl6pPr indent="-114300" lvl="5" marL="2514600" marR="0" rtl="0" algn="l">
              <a:spcBef>
                <a:spcPts val="360"/>
              </a:spcBef>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6pPr>
            <a:lvl7pPr indent="-114300" lvl="6" marL="2971800" marR="0" rtl="0" algn="l">
              <a:spcBef>
                <a:spcPts val="360"/>
              </a:spcBef>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7pPr>
            <a:lvl8pPr indent="-114300" lvl="7" marL="3429000" marR="0" rtl="0" algn="l">
              <a:spcBef>
                <a:spcPts val="360"/>
              </a:spcBef>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8pPr>
            <a:lvl9pPr indent="-114300" lvl="8" marL="3886200" marR="0" rtl="0" algn="l">
              <a:spcBef>
                <a:spcPts val="360"/>
              </a:spcBef>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53" name="Shape 53"/>
          <p:cNvSpPr txBox="1"/>
          <p:nvPr>
            <p:ph idx="2" type="body"/>
          </p:nvPr>
        </p:nvSpPr>
        <p:spPr>
          <a:xfrm>
            <a:off x="4648200" y="1200151"/>
            <a:ext cx="4038600" cy="3394472"/>
          </a:xfrm>
          <a:prstGeom prst="rect">
            <a:avLst/>
          </a:prstGeom>
          <a:noFill/>
          <a:ln>
            <a:noFill/>
          </a:ln>
        </p:spPr>
        <p:txBody>
          <a:bodyPr anchorCtr="0" anchor="t" bIns="91425" lIns="91425" rIns="91425" wrap="square" tIns="91425"/>
          <a:lstStyle>
            <a:lvl1pPr indent="-190500" lvl="0" marL="342900" marR="0" rtl="0" algn="l">
              <a:spcBef>
                <a:spcPts val="480"/>
              </a:spcBef>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1pPr>
            <a:lvl2pPr indent="-158750" lvl="1" marL="742950" marR="0" rtl="0" algn="l">
              <a:spcBef>
                <a:spcPts val="400"/>
              </a:spcBef>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2pPr>
            <a:lvl3pPr indent="-114300" lvl="2" marL="1143000" marR="0" rtl="0" algn="l">
              <a:spcBef>
                <a:spcPts val="360"/>
              </a:spcBef>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3pPr>
            <a:lvl4pPr indent="-127000" lvl="3" marL="1600200" marR="0" rtl="0" algn="l">
              <a:spcBef>
                <a:spcPts val="320"/>
              </a:spcBef>
              <a:buClr>
                <a:srgbClr val="878787"/>
              </a:buClr>
              <a:buSzPts val="1600"/>
              <a:buFont typeface="Arial"/>
              <a:buChar char="–"/>
              <a:defRPr b="0" i="0" sz="1600" u="none" cap="none" strike="noStrike">
                <a:solidFill>
                  <a:srgbClr val="878787"/>
                </a:solidFill>
                <a:latin typeface="Source Sans Pro"/>
                <a:ea typeface="Source Sans Pro"/>
                <a:cs typeface="Source Sans Pro"/>
                <a:sym typeface="Source Sans Pro"/>
              </a:defRPr>
            </a:lvl4pPr>
            <a:lvl5pPr indent="-127000" lvl="4" marL="2057400" marR="0" rtl="0" algn="l">
              <a:spcBef>
                <a:spcPts val="320"/>
              </a:spcBef>
              <a:buClr>
                <a:srgbClr val="878787"/>
              </a:buClr>
              <a:buSzPts val="1600"/>
              <a:buFont typeface="Arial"/>
              <a:buChar char="»"/>
              <a:defRPr b="0" i="0" sz="1600" u="none" cap="none" strike="noStrike">
                <a:solidFill>
                  <a:srgbClr val="878787"/>
                </a:solidFill>
                <a:latin typeface="Source Sans Pro"/>
                <a:ea typeface="Source Sans Pro"/>
                <a:cs typeface="Source Sans Pro"/>
                <a:sym typeface="Source Sans Pro"/>
              </a:defRPr>
            </a:lvl5pPr>
            <a:lvl6pPr indent="-114300" lvl="5" marL="2514600" marR="0" rtl="0" algn="l">
              <a:spcBef>
                <a:spcPts val="360"/>
              </a:spcBef>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6pPr>
            <a:lvl7pPr indent="-114300" lvl="6" marL="2971800" marR="0" rtl="0" algn="l">
              <a:spcBef>
                <a:spcPts val="360"/>
              </a:spcBef>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7pPr>
            <a:lvl8pPr indent="-114300" lvl="7" marL="3429000" marR="0" rtl="0" algn="l">
              <a:spcBef>
                <a:spcPts val="360"/>
              </a:spcBef>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8pPr>
            <a:lvl9pPr indent="-114300" lvl="8" marL="3886200" marR="0" rtl="0" algn="l">
              <a:spcBef>
                <a:spcPts val="360"/>
              </a:spcBef>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cxnSp>
        <p:nvCxnSpPr>
          <p:cNvPr id="54" name="Shape 54"/>
          <p:cNvCxnSpPr/>
          <p:nvPr/>
        </p:nvCxnSpPr>
        <p:spPr>
          <a:xfrm>
            <a:off x="0" y="952606"/>
            <a:ext cx="9144000" cy="0"/>
          </a:xfrm>
          <a:prstGeom prst="straightConnector1">
            <a:avLst/>
          </a:prstGeom>
          <a:noFill/>
          <a:ln cap="flat" cmpd="sng" w="9525">
            <a:solidFill>
              <a:srgbClr val="E8E8E8"/>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4.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theme" Target="../theme/theme1.xml"/><Relationship Id="rId12"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18" Type="http://schemas.openxmlformats.org/officeDocument/2006/relationships/theme" Target="../theme/theme7.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80.xml"/><Relationship Id="rId21" Type="http://schemas.openxmlformats.org/officeDocument/2006/relationships/theme" Target="../theme/theme3.xml"/><Relationship Id="rId1" Type="http://schemas.openxmlformats.org/officeDocument/2006/relationships/image" Target="../media/image11.png"/><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 Id="rId11" Type="http://schemas.openxmlformats.org/officeDocument/2006/relationships/slideLayout" Target="../slideLayouts/slideLayout71.xml"/><Relationship Id="rId10" Type="http://schemas.openxmlformats.org/officeDocument/2006/relationships/slideLayout" Target="../slideLayouts/slideLayout70.xml"/><Relationship Id="rId13" Type="http://schemas.openxmlformats.org/officeDocument/2006/relationships/slideLayout" Target="../slideLayouts/slideLayout73.xml"/><Relationship Id="rId12" Type="http://schemas.openxmlformats.org/officeDocument/2006/relationships/slideLayout" Target="../slideLayouts/slideLayout72.xml"/><Relationship Id="rId15" Type="http://schemas.openxmlformats.org/officeDocument/2006/relationships/slideLayout" Target="../slideLayouts/slideLayout75.xml"/><Relationship Id="rId14" Type="http://schemas.openxmlformats.org/officeDocument/2006/relationships/slideLayout" Target="../slideLayouts/slideLayout74.xml"/><Relationship Id="rId17" Type="http://schemas.openxmlformats.org/officeDocument/2006/relationships/slideLayout" Target="../slideLayouts/slideLayout77.xml"/><Relationship Id="rId16" Type="http://schemas.openxmlformats.org/officeDocument/2006/relationships/slideLayout" Target="../slideLayouts/slideLayout76.xml"/><Relationship Id="rId19" Type="http://schemas.openxmlformats.org/officeDocument/2006/relationships/slideLayout" Target="../slideLayouts/slideLayout79.xml"/><Relationship Id="rId18" Type="http://schemas.openxmlformats.org/officeDocument/2006/relationships/slideLayout" Target="../slideLayouts/slideLayout78.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5" Type="http://schemas.openxmlformats.org/officeDocument/2006/relationships/slideLayout" Target="../slideLayouts/slideLayout84.xml"/><Relationship Id="rId6"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199" y="342231"/>
            <a:ext cx="6662271" cy="363558"/>
          </a:xfrm>
          <a:prstGeom prst="rect">
            <a:avLst/>
          </a:prstGeom>
          <a:noFill/>
          <a:ln>
            <a:noFill/>
          </a:ln>
        </p:spPr>
        <p:txBody>
          <a:bodyPr anchorCtr="0" anchor="ctr" bIns="91425" lIns="91425" rIns="91425" wrap="square" tIns="91425"/>
          <a:lstStyle>
            <a:lvl1pPr indent="0" lvl="0" marL="0" marR="0" rtl="0" algn="l">
              <a:spcBef>
                <a:spcPts val="0"/>
              </a:spcBef>
              <a:buClr>
                <a:schemeClr val="accent1"/>
              </a:buClr>
              <a:buSzPts val="1400"/>
              <a:buFont typeface="Source Sans Pro"/>
              <a:buNone/>
              <a:defRPr b="1" i="0" sz="2800" u="none" cap="none" strike="noStrike">
                <a:solidFill>
                  <a:schemeClr val="accent1"/>
                </a:solidFill>
                <a:latin typeface="Source Sans Pro"/>
                <a:ea typeface="Source Sans Pro"/>
                <a:cs typeface="Source Sans Pro"/>
                <a:sym typeface="Source Sans Pro"/>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7" name="Shape 7"/>
          <p:cNvSpPr txBox="1"/>
          <p:nvPr>
            <p:ph idx="1" type="body"/>
          </p:nvPr>
        </p:nvSpPr>
        <p:spPr>
          <a:xfrm>
            <a:off x="457200" y="1519381"/>
            <a:ext cx="8229600" cy="3075242"/>
          </a:xfrm>
          <a:prstGeom prst="rect">
            <a:avLst/>
          </a:prstGeom>
          <a:noFill/>
          <a:ln>
            <a:noFill/>
          </a:ln>
        </p:spPr>
        <p:txBody>
          <a:bodyPr anchorCtr="0" anchor="t" bIns="91425" lIns="91425" rIns="91425" wrap="square" tIns="91425"/>
          <a:lstStyle>
            <a:lvl1pPr indent="-165100" lvl="0" marL="342900" marR="0" rtl="0" algn="l">
              <a:spcBef>
                <a:spcPts val="560"/>
              </a:spcBef>
              <a:buClr>
                <a:srgbClr val="878787"/>
              </a:buClr>
              <a:buSzPts val="2800"/>
              <a:buFont typeface="Arial"/>
              <a:buChar char="•"/>
              <a:defRPr b="0" i="0" sz="2800" u="none" cap="none" strike="noStrike">
                <a:solidFill>
                  <a:srgbClr val="878787"/>
                </a:solidFill>
                <a:latin typeface="Source Sans Pro"/>
                <a:ea typeface="Source Sans Pro"/>
                <a:cs typeface="Source Sans Pro"/>
                <a:sym typeface="Source Sans Pro"/>
              </a:defRPr>
            </a:lvl1pPr>
            <a:lvl2pPr indent="-133350" lvl="1" marL="742950" marR="0" rtl="0" algn="l">
              <a:spcBef>
                <a:spcPts val="480"/>
              </a:spcBef>
              <a:buClr>
                <a:srgbClr val="878787"/>
              </a:buClr>
              <a:buSzPts val="2400"/>
              <a:buFont typeface="Arial"/>
              <a:buChar char="–"/>
              <a:defRPr b="0" i="0" sz="2400" u="none" cap="none" strike="noStrike">
                <a:solidFill>
                  <a:srgbClr val="878787"/>
                </a:solidFill>
                <a:latin typeface="Source Sans Pro"/>
                <a:ea typeface="Source Sans Pro"/>
                <a:cs typeface="Source Sans Pro"/>
                <a:sym typeface="Source Sans Pro"/>
              </a:defRPr>
            </a:lvl2pPr>
            <a:lvl3pPr indent="-101600" lvl="2" marL="1143000" marR="0" rtl="0" algn="l">
              <a:spcBef>
                <a:spcPts val="400"/>
              </a:spcBef>
              <a:buClr>
                <a:srgbClr val="878787"/>
              </a:buClr>
              <a:buSzPts val="2000"/>
              <a:buFont typeface="Arial"/>
              <a:buChar char="•"/>
              <a:defRPr b="0" i="0" sz="2000" u="none" cap="none" strike="noStrike">
                <a:solidFill>
                  <a:srgbClr val="878787"/>
                </a:solidFill>
                <a:latin typeface="Source Sans Pro"/>
                <a:ea typeface="Source Sans Pro"/>
                <a:cs typeface="Source Sans Pro"/>
                <a:sym typeface="Source Sans Pro"/>
              </a:defRPr>
            </a:lvl3pPr>
            <a:lvl4pPr indent="-114300" lvl="3" marL="1600200" marR="0" rtl="0" algn="l">
              <a:spcBef>
                <a:spcPts val="360"/>
              </a:spcBef>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4pPr>
            <a:lvl5pPr indent="-114300" lvl="4" marL="2057400" marR="0" rtl="0" algn="l">
              <a:spcBef>
                <a:spcPts val="360"/>
              </a:spcBef>
              <a:buClr>
                <a:srgbClr val="878787"/>
              </a:buClr>
              <a:buSzPts val="1800"/>
              <a:buFont typeface="Arial"/>
              <a:buChar char="»"/>
              <a:defRPr b="0" i="0" sz="1800" u="none" cap="none" strike="noStrike">
                <a:solidFill>
                  <a:srgbClr val="878787"/>
                </a:solidFill>
                <a:latin typeface="Source Sans Pro"/>
                <a:ea typeface="Source Sans Pro"/>
                <a:cs typeface="Source Sans Pro"/>
                <a:sym typeface="Source Sans Pro"/>
              </a:defRPr>
            </a:lvl5pPr>
            <a:lvl6pPr indent="-101600" lvl="5" marL="25146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101600" lvl="6" marL="29718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101600" lvl="7" marL="34290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101600" lvl="8" marL="3886200" marR="0" rtl="0" algn="l">
              <a:spcBef>
                <a:spcPts val="400"/>
              </a:spcBef>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7232A"/>
        </a:solidFill>
      </p:bgPr>
    </p:bg>
    <p:spTree>
      <p:nvGrpSpPr>
        <p:cNvPr id="149" name="Shape 149"/>
        <p:cNvGrpSpPr/>
        <p:nvPr/>
      </p:nvGrpSpPr>
      <p:grpSpPr>
        <a:xfrm>
          <a:off x="0" y="0"/>
          <a:ext cx="0" cy="0"/>
          <a:chOff x="0" y="0"/>
          <a:chExt cx="0" cy="0"/>
        </a:xfrm>
      </p:grpSpPr>
      <p:sp>
        <p:nvSpPr>
          <p:cNvPr id="150" name="Shape 150"/>
          <p:cNvSpPr/>
          <p:nvPr/>
        </p:nvSpPr>
        <p:spPr>
          <a:xfrm>
            <a:off x="0" y="4629150"/>
            <a:ext cx="9144000" cy="385800"/>
          </a:xfrm>
          <a:prstGeom prst="rect">
            <a:avLst/>
          </a:prstGeom>
          <a:solidFill>
            <a:srgbClr val="00786E"/>
          </a:soli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t/>
            </a:r>
            <a:endParaRPr b="0" i="0" sz="1800" u="none" cap="none" strike="noStrike">
              <a:solidFill>
                <a:srgbClr val="FFFFFF"/>
              </a:solidFill>
              <a:latin typeface="Arial"/>
              <a:ea typeface="Arial"/>
              <a:cs typeface="Arial"/>
              <a:sym typeface="Arial"/>
            </a:endParaRPr>
          </a:p>
        </p:txBody>
      </p:sp>
      <p:pic>
        <p:nvPicPr>
          <p:cNvPr id="151" name="Shape 151"/>
          <p:cNvPicPr preferRelativeResize="0"/>
          <p:nvPr/>
        </p:nvPicPr>
        <p:blipFill rotWithShape="1">
          <a:blip r:embed="rId1">
            <a:alphaModFix/>
          </a:blip>
          <a:srcRect b="0" l="0" r="0" t="0"/>
          <a:stretch/>
        </p:blipFill>
        <p:spPr>
          <a:xfrm>
            <a:off x="7942263" y="4713287"/>
            <a:ext cx="957299" cy="220800"/>
          </a:xfrm>
          <a:prstGeom prst="rect">
            <a:avLst/>
          </a:prstGeom>
          <a:noFill/>
          <a:ln>
            <a:noFill/>
          </a:ln>
        </p:spPr>
      </p:pic>
      <p:sp>
        <p:nvSpPr>
          <p:cNvPr id="152" name="Shape 152"/>
          <p:cNvSpPr txBox="1"/>
          <p:nvPr/>
        </p:nvSpPr>
        <p:spPr>
          <a:xfrm flipH="1">
            <a:off x="8553450" y="5021262"/>
            <a:ext cx="533399" cy="123899"/>
          </a:xfrm>
          <a:prstGeom prst="rect">
            <a:avLst/>
          </a:prstGeom>
          <a:noFill/>
          <a:ln>
            <a:noFill/>
          </a:ln>
        </p:spPr>
        <p:txBody>
          <a:bodyPr anchorCtr="0" anchor="t" bIns="0" lIns="0" rIns="0" wrap="square" tIns="0">
            <a:noAutofit/>
          </a:bodyPr>
          <a:lstStyle/>
          <a:p>
            <a:pPr indent="0" lvl="0" marL="0" marR="0" rtl="0" algn="r">
              <a:lnSpc>
                <a:spcPct val="100000"/>
              </a:lnSpc>
              <a:spcBef>
                <a:spcPts val="0"/>
              </a:spcBef>
              <a:spcAft>
                <a:spcPts val="0"/>
              </a:spcAft>
              <a:buClr>
                <a:srgbClr val="7F7F7F"/>
              </a:buClr>
              <a:buFont typeface="Arial"/>
              <a:buNone/>
            </a:pPr>
            <a:fld id="{00000000-1234-1234-1234-123412341234}" type="slidenum">
              <a:rPr b="0" i="0" lang="en-US" sz="800" u="none" cap="none" strike="noStrike">
                <a:solidFill>
                  <a:srgbClr val="7F7F7F"/>
                </a:solidFill>
                <a:latin typeface="Arial"/>
                <a:ea typeface="Arial"/>
                <a:cs typeface="Arial"/>
                <a:sym typeface="Arial"/>
              </a:rPr>
              <a:t>‹#›</a:t>
            </a:fld>
          </a:p>
        </p:txBody>
      </p:sp>
      <p:sp>
        <p:nvSpPr>
          <p:cNvPr id="153" name="Shape 153"/>
          <p:cNvSpPr txBox="1"/>
          <p:nvPr/>
        </p:nvSpPr>
        <p:spPr>
          <a:xfrm>
            <a:off x="366712" y="5018087"/>
            <a:ext cx="2274900" cy="92399"/>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rgbClr val="7F7F7F"/>
              </a:buClr>
              <a:buFont typeface="Arial"/>
              <a:buNone/>
            </a:pPr>
            <a:r>
              <a:rPr b="0" i="0" lang="en-US" sz="600" u="none" cap="none" strike="noStrike">
                <a:solidFill>
                  <a:srgbClr val="7F7F7F"/>
                </a:solidFill>
                <a:latin typeface="Arial"/>
                <a:ea typeface="Arial"/>
                <a:cs typeface="Arial"/>
                <a:sym typeface="Arial"/>
              </a:rPr>
              <a:t>© Copyright 2015 Pivotal. All rights reserved.</a:t>
            </a:r>
          </a:p>
        </p:txBody>
      </p:sp>
    </p:spTree>
  </p:cSld>
  <p:clrMap accent1="accent1" accent2="accent2" accent3="accent3" accent4="accent4" accent5="accent5" accent6="accent6" bg1="lt1" bg2="dk2" tx1="dk1" tx2="lt2" folHlink="folHlink" hlink="hlink"/>
  <p:sldLayoutIdLst>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07" name="Shape 207"/>
        <p:cNvGrpSpPr/>
        <p:nvPr/>
      </p:nvGrpSpPr>
      <p:grpSpPr>
        <a:xfrm>
          <a:off x="0" y="0"/>
          <a:ext cx="0" cy="0"/>
          <a:chOff x="0" y="0"/>
          <a:chExt cx="0" cy="0"/>
        </a:xfrm>
      </p:grpSpPr>
      <p:sp>
        <p:nvSpPr>
          <p:cNvPr id="208" name="Shape 208"/>
          <p:cNvSpPr txBox="1"/>
          <p:nvPr>
            <p:ph idx="12" type="sldNum"/>
          </p:nvPr>
        </p:nvSpPr>
        <p:spPr>
          <a:xfrm>
            <a:off x="524347" y="4651812"/>
            <a:ext cx="2133599" cy="274636"/>
          </a:xfrm>
          <a:prstGeom prst="rect">
            <a:avLst/>
          </a:prstGeom>
          <a:noFill/>
          <a:ln>
            <a:noFill/>
          </a:ln>
        </p:spPr>
        <p:txBody>
          <a:bodyPr anchorCtr="0" anchor="ctr" bIns="45700" lIns="0" rIns="91425" wrap="square" tIns="45700">
            <a:noAutofit/>
          </a:bodyPr>
          <a:lstStyle/>
          <a:p>
            <a:pPr indent="0" lvl="0" marL="0" marR="0" rtl="0" algn="l">
              <a:lnSpc>
                <a:spcPct val="100000"/>
              </a:lnSpc>
              <a:spcBef>
                <a:spcPts val="0"/>
              </a:spcBef>
              <a:spcAft>
                <a:spcPts val="0"/>
              </a:spcAft>
              <a:buClr>
                <a:srgbClr val="888888"/>
              </a:buClr>
              <a:buFont typeface="Arial"/>
              <a:buNone/>
            </a:pPr>
            <a:fld id="{00000000-1234-1234-1234-123412341234}" type="slidenum">
              <a:rPr b="0" i="0" lang="en-US" sz="1000" u="none" cap="none" strike="noStrike">
                <a:solidFill>
                  <a:srgbClr val="888888"/>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7232A"/>
        </a:solidFill>
      </p:bgPr>
    </p:bg>
    <p:spTree>
      <p:nvGrpSpPr>
        <p:cNvPr id="225" name="Shape 225"/>
        <p:cNvGrpSpPr/>
        <p:nvPr/>
      </p:nvGrpSpPr>
      <p:grpSpPr>
        <a:xfrm>
          <a:off x="0" y="0"/>
          <a:ext cx="0" cy="0"/>
          <a:chOff x="0" y="0"/>
          <a:chExt cx="0" cy="0"/>
        </a:xfrm>
      </p:grpSpPr>
      <p:sp>
        <p:nvSpPr>
          <p:cNvPr id="226" name="Shape 226"/>
          <p:cNvSpPr/>
          <p:nvPr/>
        </p:nvSpPr>
        <p:spPr>
          <a:xfrm>
            <a:off x="0" y="4629150"/>
            <a:ext cx="9144000" cy="385800"/>
          </a:xfrm>
          <a:prstGeom prst="rect">
            <a:avLst/>
          </a:prstGeom>
          <a:solidFill>
            <a:srgbClr val="00786E"/>
          </a:soli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t/>
            </a:r>
            <a:endParaRPr b="0" i="0" sz="1800" u="none" cap="none" strike="noStrike">
              <a:solidFill>
                <a:srgbClr val="FFFFFF"/>
              </a:solidFill>
              <a:latin typeface="Arial"/>
              <a:ea typeface="Arial"/>
              <a:cs typeface="Arial"/>
              <a:sym typeface="Arial"/>
            </a:endParaRPr>
          </a:p>
        </p:txBody>
      </p:sp>
      <p:pic>
        <p:nvPicPr>
          <p:cNvPr id="227" name="Shape 227"/>
          <p:cNvPicPr preferRelativeResize="0"/>
          <p:nvPr/>
        </p:nvPicPr>
        <p:blipFill rotWithShape="1">
          <a:blip r:embed="rId1">
            <a:alphaModFix/>
          </a:blip>
          <a:srcRect b="0" l="0" r="0" t="0"/>
          <a:stretch/>
        </p:blipFill>
        <p:spPr>
          <a:xfrm>
            <a:off x="7942263" y="4713287"/>
            <a:ext cx="957299" cy="220800"/>
          </a:xfrm>
          <a:prstGeom prst="rect">
            <a:avLst/>
          </a:prstGeom>
          <a:noFill/>
          <a:ln>
            <a:noFill/>
          </a:ln>
        </p:spPr>
      </p:pic>
      <p:sp>
        <p:nvSpPr>
          <p:cNvPr id="228" name="Shape 228"/>
          <p:cNvSpPr txBox="1"/>
          <p:nvPr/>
        </p:nvSpPr>
        <p:spPr>
          <a:xfrm flipH="1">
            <a:off x="8553450" y="5021262"/>
            <a:ext cx="533399" cy="123899"/>
          </a:xfrm>
          <a:prstGeom prst="rect">
            <a:avLst/>
          </a:prstGeom>
          <a:noFill/>
          <a:ln>
            <a:noFill/>
          </a:ln>
        </p:spPr>
        <p:txBody>
          <a:bodyPr anchorCtr="0" anchor="t" bIns="0" lIns="0" rIns="0" wrap="square" tIns="0">
            <a:noAutofit/>
          </a:bodyPr>
          <a:lstStyle/>
          <a:p>
            <a:pPr indent="0" lvl="0" marL="0" marR="0" rtl="0" algn="r">
              <a:lnSpc>
                <a:spcPct val="100000"/>
              </a:lnSpc>
              <a:spcBef>
                <a:spcPts val="0"/>
              </a:spcBef>
              <a:spcAft>
                <a:spcPts val="0"/>
              </a:spcAft>
              <a:buClr>
                <a:srgbClr val="7F7F7F"/>
              </a:buClr>
              <a:buFont typeface="Arial"/>
              <a:buNone/>
            </a:pPr>
            <a:fld id="{00000000-1234-1234-1234-123412341234}" type="slidenum">
              <a:rPr b="0" i="0" lang="en-US" sz="800" u="none" cap="none" strike="noStrike">
                <a:solidFill>
                  <a:srgbClr val="7F7F7F"/>
                </a:solidFill>
                <a:latin typeface="Arial"/>
                <a:ea typeface="Arial"/>
                <a:cs typeface="Arial"/>
                <a:sym typeface="Arial"/>
              </a:rPr>
              <a:t>‹#›</a:t>
            </a:fld>
          </a:p>
        </p:txBody>
      </p:sp>
      <p:sp>
        <p:nvSpPr>
          <p:cNvPr id="229" name="Shape 229"/>
          <p:cNvSpPr txBox="1"/>
          <p:nvPr/>
        </p:nvSpPr>
        <p:spPr>
          <a:xfrm>
            <a:off x="366712" y="5018087"/>
            <a:ext cx="2274900" cy="92399"/>
          </a:xfrm>
          <a:prstGeom prst="rect">
            <a:avLst/>
          </a:prstGeom>
          <a:noFill/>
          <a:ln>
            <a:noFill/>
          </a:ln>
        </p:spPr>
        <p:txBody>
          <a:bodyPr anchorCtr="0" anchor="t" bIns="0" lIns="0" rIns="0" wrap="square" tIns="0">
            <a:noAutofit/>
          </a:bodyPr>
          <a:lstStyle/>
          <a:p>
            <a:pPr indent="0" lvl="0" marL="0" marR="0" rtl="0" algn="l">
              <a:lnSpc>
                <a:spcPct val="100000"/>
              </a:lnSpc>
              <a:spcBef>
                <a:spcPts val="0"/>
              </a:spcBef>
              <a:spcAft>
                <a:spcPts val="0"/>
              </a:spcAft>
              <a:buClr>
                <a:srgbClr val="7F7F7F"/>
              </a:buClr>
              <a:buFont typeface="Arial"/>
              <a:buNone/>
            </a:pPr>
            <a:r>
              <a:rPr b="0" i="0" lang="en-US" sz="600" u="none" cap="none" strike="noStrike">
                <a:solidFill>
                  <a:srgbClr val="7F7F7F"/>
                </a:solidFill>
                <a:latin typeface="Arial"/>
                <a:ea typeface="Arial"/>
                <a:cs typeface="Arial"/>
                <a:sym typeface="Arial"/>
              </a:rPr>
              <a:t>© Copyright 2015 Pivotal. All rights reserved.</a:t>
            </a:r>
          </a:p>
        </p:txBody>
      </p:sp>
    </p:spTree>
  </p:cSld>
  <p:clrMap accent1="accent1" accent2="accent2" accent3="accent3" accent4="accent4" accent5="accent5" accent6="accent6" bg1="lt1" bg2="dk2" tx1="dk1" tx2="lt2" folHlink="folHlink" hlink="hlink"/>
  <p:sldLayoutIdLst>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chemeClr val="lt1"/>
            </a:gs>
            <a:gs pos="100000">
              <a:srgbClr val="B7B7B7"/>
            </a:gs>
          </a:gsLst>
          <a:lin ang="5400000" scaled="0"/>
        </a:gradFill>
      </p:bgPr>
    </p:bg>
    <p:spTree>
      <p:nvGrpSpPr>
        <p:cNvPr id="303" name="Shape 303"/>
        <p:cNvGrpSpPr/>
        <p:nvPr/>
      </p:nvGrpSpPr>
      <p:grpSpPr>
        <a:xfrm>
          <a:off x="0" y="0"/>
          <a:ext cx="0" cy="0"/>
          <a:chOff x="0" y="0"/>
          <a:chExt cx="0" cy="0"/>
        </a:xfrm>
      </p:grpSpPr>
      <p:pic>
        <p:nvPicPr>
          <p:cNvPr descr="\\DROBO-FS\QuickDrops\JB\PPTX NG\Droplets\LightingOverlay.png" id="304" name="Shape 304"/>
          <p:cNvPicPr preferRelativeResize="0"/>
          <p:nvPr/>
        </p:nvPicPr>
        <p:blipFill rotWithShape="1">
          <a:blip r:embed="rId1">
            <a:alphaModFix/>
          </a:blip>
          <a:srcRect b="0" l="0" r="0" t="0"/>
          <a:stretch/>
        </p:blipFill>
        <p:spPr>
          <a:xfrm>
            <a:off x="1" y="-1"/>
            <a:ext cx="9144002" cy="5143501"/>
          </a:xfrm>
          <a:prstGeom prst="rect">
            <a:avLst/>
          </a:prstGeom>
          <a:noFill/>
          <a:ln>
            <a:noFill/>
          </a:ln>
        </p:spPr>
      </p:pic>
      <p:sp>
        <p:nvSpPr>
          <p:cNvPr id="305" name="Shape 305"/>
          <p:cNvSpPr txBox="1"/>
          <p:nvPr>
            <p:ph type="title"/>
          </p:nvPr>
        </p:nvSpPr>
        <p:spPr>
          <a:xfrm>
            <a:off x="685332" y="463888"/>
            <a:ext cx="7773338" cy="1197133"/>
          </a:xfrm>
          <a:prstGeom prst="rect">
            <a:avLst/>
          </a:prstGeom>
          <a:noFill/>
          <a:ln>
            <a:noFill/>
          </a:ln>
        </p:spPr>
        <p:txBody>
          <a:bodyPr anchorCtr="0" anchor="ctr" bIns="91425" lIns="91425" rIns="91425" wrap="square" tIns="91425"/>
          <a:lstStyle>
            <a:lvl1pPr indent="0" lvl="0" marL="0" marR="0" rtl="0" algn="ctr">
              <a:lnSpc>
                <a:spcPct val="90000"/>
              </a:lnSpc>
              <a:spcBef>
                <a:spcPts val="0"/>
              </a:spcBef>
              <a:buClr>
                <a:schemeClr val="dk1"/>
              </a:buClr>
              <a:buSzPts val="1400"/>
              <a:buFont typeface="Questrial"/>
              <a:buNone/>
              <a:defRPr b="0" i="0" sz="2700" u="none" cap="none" strike="noStrike">
                <a:solidFill>
                  <a:schemeClr val="dk1"/>
                </a:solidFill>
                <a:latin typeface="Questrial"/>
                <a:ea typeface="Questrial"/>
                <a:cs typeface="Questrial"/>
                <a:sym typeface="Questrial"/>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306" name="Shape 306"/>
          <p:cNvSpPr txBox="1"/>
          <p:nvPr>
            <p:ph idx="1" type="body"/>
          </p:nvPr>
        </p:nvSpPr>
        <p:spPr>
          <a:xfrm>
            <a:off x="685331" y="1775320"/>
            <a:ext cx="7773339" cy="2568080"/>
          </a:xfrm>
          <a:prstGeom prst="rect">
            <a:avLst/>
          </a:prstGeom>
          <a:noFill/>
          <a:ln>
            <a:noFill/>
          </a:ln>
        </p:spPr>
        <p:txBody>
          <a:bodyPr anchorCtr="0" anchor="t" bIns="91425" lIns="91425" rIns="91425" wrap="square" tIns="91425"/>
          <a:lstStyle>
            <a:lvl1pPr indent="-76200" lvl="0" marL="171450" marR="0" rtl="0" algn="l">
              <a:lnSpc>
                <a:spcPct val="120000"/>
              </a:lnSpc>
              <a:spcBef>
                <a:spcPts val="750"/>
              </a:spcBef>
              <a:buClr>
                <a:schemeClr val="dk1"/>
              </a:buClr>
              <a:buSzPts val="1500"/>
              <a:buFont typeface="Arial"/>
              <a:buChar char="•"/>
              <a:defRPr b="0" i="0" sz="1500" u="none" cap="none" strike="noStrike">
                <a:solidFill>
                  <a:schemeClr val="dk1"/>
                </a:solidFill>
                <a:latin typeface="Questrial"/>
                <a:ea typeface="Questrial"/>
                <a:cs typeface="Questrial"/>
                <a:sym typeface="Questrial"/>
              </a:defRPr>
            </a:lvl1pPr>
            <a:lvl2pPr indent="-85725" lvl="1" marL="514350" marR="0" rtl="0" algn="l">
              <a:lnSpc>
                <a:spcPct val="120000"/>
              </a:lnSpc>
              <a:spcBef>
                <a:spcPts val="375"/>
              </a:spcBef>
              <a:buClr>
                <a:schemeClr val="dk1"/>
              </a:buClr>
              <a:buSzPts val="1350"/>
              <a:buFont typeface="Arial"/>
              <a:buChar char="•"/>
              <a:defRPr b="0" i="0" sz="1350" u="none" cap="none" strike="noStrike">
                <a:solidFill>
                  <a:schemeClr val="dk1"/>
                </a:solidFill>
                <a:latin typeface="Questrial"/>
                <a:ea typeface="Questrial"/>
                <a:cs typeface="Questrial"/>
                <a:sym typeface="Questrial"/>
              </a:defRPr>
            </a:lvl2pPr>
            <a:lvl3pPr indent="-95250" lvl="2" marL="857250" marR="0" rtl="0" algn="l">
              <a:lnSpc>
                <a:spcPct val="120000"/>
              </a:lnSpc>
              <a:spcBef>
                <a:spcPts val="375"/>
              </a:spcBef>
              <a:buClr>
                <a:schemeClr val="dk1"/>
              </a:buClr>
              <a:buSzPts val="1200"/>
              <a:buFont typeface="Arial"/>
              <a:buChar char="•"/>
              <a:defRPr b="0" i="0" sz="1200" u="none" cap="none" strike="noStrike">
                <a:solidFill>
                  <a:schemeClr val="dk1"/>
                </a:solidFill>
                <a:latin typeface="Questrial"/>
                <a:ea typeface="Questrial"/>
                <a:cs typeface="Questrial"/>
                <a:sym typeface="Questrial"/>
              </a:defRPr>
            </a:lvl3pPr>
            <a:lvl4pPr indent="-104775" lvl="3" marL="12001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4pPr>
            <a:lvl5pPr indent="-104775" lvl="4" marL="15430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5pPr>
            <a:lvl6pPr indent="-104775" lvl="5" marL="18859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6pPr>
            <a:lvl7pPr indent="-104775" lvl="6" marL="22288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7pPr>
            <a:lvl8pPr indent="-104775" lvl="7" marL="25717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8pPr>
            <a:lvl9pPr indent="-104775" lvl="8" marL="2914650" marR="0" rtl="0" algn="l">
              <a:lnSpc>
                <a:spcPct val="120000"/>
              </a:lnSpc>
              <a:spcBef>
                <a:spcPts val="375"/>
              </a:spcBef>
              <a:buClr>
                <a:schemeClr val="dk1"/>
              </a:buClr>
              <a:buSzPts val="1050"/>
              <a:buFont typeface="Arial"/>
              <a:buChar char="•"/>
              <a:defRPr b="0" i="0" sz="1050" u="none" cap="none" strike="noStrike">
                <a:solidFill>
                  <a:schemeClr val="dk1"/>
                </a:solidFill>
                <a:latin typeface="Questrial"/>
                <a:ea typeface="Questrial"/>
                <a:cs typeface="Questrial"/>
                <a:sym typeface="Questrial"/>
              </a:defRPr>
            </a:lvl9pPr>
          </a:lstStyle>
          <a:p/>
        </p:txBody>
      </p:sp>
      <p:sp>
        <p:nvSpPr>
          <p:cNvPr id="307" name="Shape 307"/>
          <p:cNvSpPr txBox="1"/>
          <p:nvPr>
            <p:ph idx="10" type="dt"/>
          </p:nvPr>
        </p:nvSpPr>
        <p:spPr>
          <a:xfrm>
            <a:off x="5759053" y="4412457"/>
            <a:ext cx="2057400" cy="273844"/>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8" name="Shape 308"/>
          <p:cNvSpPr txBox="1"/>
          <p:nvPr>
            <p:ph idx="11" type="ftr"/>
          </p:nvPr>
        </p:nvSpPr>
        <p:spPr>
          <a:xfrm>
            <a:off x="685331" y="4412457"/>
            <a:ext cx="5004665" cy="273844"/>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dk1"/>
              </a:buClr>
              <a:buSzPts val="1400"/>
              <a:buFont typeface="Arial"/>
              <a:buNone/>
              <a:defRPr b="0" i="0" sz="75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9" name="Shape 309"/>
          <p:cNvSpPr txBox="1"/>
          <p:nvPr>
            <p:ph idx="12" type="sldNum"/>
          </p:nvPr>
        </p:nvSpPr>
        <p:spPr>
          <a:xfrm>
            <a:off x="7885509" y="4412457"/>
            <a:ext cx="573161" cy="273844"/>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US" sz="75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61" name="Shape 461"/>
        <p:cNvGrpSpPr/>
        <p:nvPr/>
      </p:nvGrpSpPr>
      <p:grpSpPr>
        <a:xfrm>
          <a:off x="0" y="0"/>
          <a:ext cx="0" cy="0"/>
          <a:chOff x="0" y="0"/>
          <a:chExt cx="0" cy="0"/>
        </a:xfrm>
      </p:grpSpPr>
      <p:pic>
        <p:nvPicPr>
          <p:cNvPr descr="pivotal_teal.png" id="462" name="Shape 462"/>
          <p:cNvPicPr preferRelativeResize="0"/>
          <p:nvPr/>
        </p:nvPicPr>
        <p:blipFill rotWithShape="1">
          <a:blip r:embed="rId1">
            <a:alphaModFix/>
          </a:blip>
          <a:srcRect b="0" l="0" r="0" t="0"/>
          <a:stretch/>
        </p:blipFill>
        <p:spPr>
          <a:xfrm>
            <a:off x="8272780" y="4855076"/>
            <a:ext cx="731520" cy="17129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28" r:id="rId2"/>
    <p:sldLayoutId id="2147483729" r:id="rId3"/>
    <p:sldLayoutId id="2147483730" r:id="rId4"/>
    <p:sldLayoutId id="214748373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image" Target="../media/image5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52.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 Id="rId3" Type="http://schemas.openxmlformats.org/officeDocument/2006/relationships/image" Target="../media/image46.png"/><Relationship Id="rId4" Type="http://schemas.openxmlformats.org/officeDocument/2006/relationships/image" Target="../media/image54.png"/><Relationship Id="rId9" Type="http://schemas.openxmlformats.org/officeDocument/2006/relationships/image" Target="../media/image56.png"/><Relationship Id="rId5" Type="http://schemas.openxmlformats.org/officeDocument/2006/relationships/image" Target="../media/image47.png"/><Relationship Id="rId6" Type="http://schemas.openxmlformats.org/officeDocument/2006/relationships/image" Target="../media/image53.png"/><Relationship Id="rId7" Type="http://schemas.openxmlformats.org/officeDocument/2006/relationships/image" Target="../media/image61.png"/><Relationship Id="rId8" Type="http://schemas.openxmlformats.org/officeDocument/2006/relationships/image" Target="../media/image55.png"/><Relationship Id="rId11" Type="http://schemas.openxmlformats.org/officeDocument/2006/relationships/image" Target="../media/image68.png"/><Relationship Id="rId10" Type="http://schemas.openxmlformats.org/officeDocument/2006/relationships/image" Target="../media/image62.png"/><Relationship Id="rId12" Type="http://schemas.openxmlformats.org/officeDocument/2006/relationships/image" Target="../media/image5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4.png"/><Relationship Id="rId4" Type="http://schemas.openxmlformats.org/officeDocument/2006/relationships/image" Target="../media/image60.png"/><Relationship Id="rId9" Type="http://schemas.openxmlformats.org/officeDocument/2006/relationships/image" Target="../media/image75.png"/><Relationship Id="rId5" Type="http://schemas.openxmlformats.org/officeDocument/2006/relationships/image" Target="../media/image59.png"/><Relationship Id="rId6" Type="http://schemas.openxmlformats.org/officeDocument/2006/relationships/image" Target="../media/image63.png"/><Relationship Id="rId7" Type="http://schemas.openxmlformats.org/officeDocument/2006/relationships/image" Target="../media/image65.png"/><Relationship Id="rId8" Type="http://schemas.openxmlformats.org/officeDocument/2006/relationships/image" Target="../media/image6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 Id="rId3" Type="http://schemas.openxmlformats.org/officeDocument/2006/relationships/image" Target="../media/image73.jpg"/><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7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9.png"/><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xml"/><Relationship Id="rId3" Type="http://schemas.openxmlformats.org/officeDocument/2006/relationships/image" Target="../media/image17.jp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27.png"/></Relationships>
</file>

<file path=ppt/slides/_rels/slide9.xml.rels><?xml version="1.0" encoding="UTF-8" standalone="yes"?><Relationships xmlns="http://schemas.openxmlformats.org/package/2006/relationships"><Relationship Id="rId20" Type="http://schemas.openxmlformats.org/officeDocument/2006/relationships/image" Target="../media/image57.png"/><Relationship Id="rId22" Type="http://schemas.openxmlformats.org/officeDocument/2006/relationships/image" Target="../media/image49.png"/><Relationship Id="rId21" Type="http://schemas.openxmlformats.org/officeDocument/2006/relationships/image" Target="../media/image43.png"/><Relationship Id="rId24" Type="http://schemas.openxmlformats.org/officeDocument/2006/relationships/image" Target="../media/image45.png"/><Relationship Id="rId23" Type="http://schemas.openxmlformats.org/officeDocument/2006/relationships/image" Target="../media/image41.png"/><Relationship Id="rId1" Type="http://schemas.openxmlformats.org/officeDocument/2006/relationships/slideLayout" Target="../slideLayouts/slideLayout81.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6.png"/><Relationship Id="rId9" Type="http://schemas.openxmlformats.org/officeDocument/2006/relationships/image" Target="../media/image36.png"/><Relationship Id="rId26" Type="http://schemas.openxmlformats.org/officeDocument/2006/relationships/image" Target="../media/image24.png"/><Relationship Id="rId25" Type="http://schemas.openxmlformats.org/officeDocument/2006/relationships/image" Target="../media/image48.png"/><Relationship Id="rId27" Type="http://schemas.openxmlformats.org/officeDocument/2006/relationships/image" Target="../media/image42.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33.jpg"/><Relationship Id="rId8" Type="http://schemas.openxmlformats.org/officeDocument/2006/relationships/image" Target="../media/image40.jpg"/><Relationship Id="rId11" Type="http://schemas.openxmlformats.org/officeDocument/2006/relationships/image" Target="../media/image35.png"/><Relationship Id="rId10" Type="http://schemas.openxmlformats.org/officeDocument/2006/relationships/image" Target="../media/image34.png"/><Relationship Id="rId13" Type="http://schemas.openxmlformats.org/officeDocument/2006/relationships/image" Target="../media/image30.png"/><Relationship Id="rId12" Type="http://schemas.openxmlformats.org/officeDocument/2006/relationships/image" Target="../media/image31.png"/><Relationship Id="rId15" Type="http://schemas.openxmlformats.org/officeDocument/2006/relationships/image" Target="../media/image39.png"/><Relationship Id="rId14" Type="http://schemas.openxmlformats.org/officeDocument/2006/relationships/image" Target="../media/image32.png"/><Relationship Id="rId17" Type="http://schemas.openxmlformats.org/officeDocument/2006/relationships/image" Target="../media/image44.png"/><Relationship Id="rId16" Type="http://schemas.openxmlformats.org/officeDocument/2006/relationships/image" Target="../media/image51.png"/><Relationship Id="rId19" Type="http://schemas.openxmlformats.org/officeDocument/2006/relationships/image" Target="../media/image38.png"/><Relationship Id="rId18"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pic>
        <p:nvPicPr>
          <p:cNvPr descr="C:\Users\sdunn\Documents\Pivotal Corporate\presentation\New Approach to Big Data\assets\Strata-Data-wide.jpg" id="482" name="Shape 482"/>
          <p:cNvPicPr preferRelativeResize="0"/>
          <p:nvPr/>
        </p:nvPicPr>
        <p:blipFill rotWithShape="1">
          <a:blip r:embed="rId3">
            <a:alphaModFix/>
          </a:blip>
          <a:srcRect b="0" l="0" r="0" t="0"/>
          <a:stretch/>
        </p:blipFill>
        <p:spPr>
          <a:xfrm>
            <a:off x="-3" y="-6462"/>
            <a:ext cx="9167237" cy="5156574"/>
          </a:xfrm>
          <a:prstGeom prst="rect">
            <a:avLst/>
          </a:prstGeom>
          <a:noFill/>
          <a:ln>
            <a:noFill/>
          </a:ln>
        </p:spPr>
      </p:pic>
      <p:sp>
        <p:nvSpPr>
          <p:cNvPr id="483" name="Shape 483"/>
          <p:cNvSpPr txBox="1"/>
          <p:nvPr/>
        </p:nvSpPr>
        <p:spPr>
          <a:xfrm>
            <a:off x="446036" y="1743236"/>
            <a:ext cx="4854082" cy="1791724"/>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FFFFFF"/>
              </a:buClr>
              <a:buFont typeface="Roboto"/>
              <a:buNone/>
            </a:pPr>
            <a:r>
              <a:rPr b="0" i="0" lang="en-US" sz="4000" u="none" cap="none" strike="noStrike">
                <a:solidFill>
                  <a:srgbClr val="FFFFFF"/>
                </a:solidFill>
                <a:latin typeface="Roboto"/>
                <a:ea typeface="Roboto"/>
                <a:cs typeface="Roboto"/>
                <a:sym typeface="Roboto"/>
              </a:rPr>
              <a:t>PCF </a:t>
            </a:r>
            <a:r>
              <a:rPr lang="en-US" sz="4000">
                <a:solidFill>
                  <a:srgbClr val="FFFFFF"/>
                </a:solidFill>
                <a:latin typeface="Roboto"/>
                <a:ea typeface="Roboto"/>
                <a:cs typeface="Roboto"/>
                <a:sym typeface="Roboto"/>
              </a:rPr>
              <a:t>Advanced Dev</a:t>
            </a:r>
            <a:r>
              <a:rPr b="0" i="0" lang="en-US" sz="4000" u="none" cap="none" strike="noStrike">
                <a:solidFill>
                  <a:srgbClr val="FFFFFF"/>
                </a:solidFill>
                <a:latin typeface="Roboto"/>
                <a:ea typeface="Roboto"/>
                <a:cs typeface="Roboto"/>
                <a:sym typeface="Roboto"/>
              </a:rPr>
              <a:t> </a:t>
            </a:r>
          </a:p>
          <a:p>
            <a:pPr indent="0" lvl="0" marL="0" marR="0" rtl="0" algn="l">
              <a:lnSpc>
                <a:spcPct val="100000"/>
              </a:lnSpc>
              <a:spcBef>
                <a:spcPts val="0"/>
              </a:spcBef>
              <a:spcAft>
                <a:spcPts val="0"/>
              </a:spcAft>
              <a:buClr>
                <a:schemeClr val="accent1"/>
              </a:buClr>
              <a:buFont typeface="Source Sans Pro"/>
              <a:buNone/>
            </a:pPr>
            <a:r>
              <a:t/>
            </a:r>
            <a:endParaRPr b="0" i="0" sz="16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Font typeface="Arial"/>
              <a:buNone/>
            </a:pPr>
            <a:r>
              <a:rPr lang="en-US" sz="1800">
                <a:solidFill>
                  <a:srgbClr val="FFFFFF"/>
                </a:solidFill>
              </a:rPr>
              <a:t>Extreme Cloud Native Platform</a:t>
            </a:r>
          </a:p>
        </p:txBody>
      </p:sp>
      <p:pic>
        <p:nvPicPr>
          <p:cNvPr descr="C:\Users\sdunn\Documents\Pivotal Corporate\presentation\Misc Assets\pivotal-logo.png" id="484" name="Shape 484"/>
          <p:cNvPicPr preferRelativeResize="0"/>
          <p:nvPr/>
        </p:nvPicPr>
        <p:blipFill rotWithShape="1">
          <a:blip r:embed="rId4">
            <a:alphaModFix/>
          </a:blip>
          <a:srcRect b="0" l="0" r="0" t="0"/>
          <a:stretch/>
        </p:blipFill>
        <p:spPr>
          <a:xfrm>
            <a:off x="566613" y="1"/>
            <a:ext cx="2045956" cy="80179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Shape 642"/>
          <p:cNvSpPr txBox="1"/>
          <p:nvPr>
            <p:ph idx="1" type="body"/>
          </p:nvPr>
        </p:nvSpPr>
        <p:spPr>
          <a:xfrm>
            <a:off x="756707" y="922337"/>
            <a:ext cx="7402962" cy="3383099"/>
          </a:xfrm>
          <a:prstGeom prst="rect">
            <a:avLst/>
          </a:prstGeom>
          <a:noFill/>
          <a:ln>
            <a:noFill/>
          </a:ln>
        </p:spPr>
        <p:txBody>
          <a:bodyPr anchorCtr="0" anchor="t" bIns="91425" lIns="91425" rIns="91425" wrap="square" tIns="91425">
            <a:noAutofit/>
          </a:bodyPr>
          <a:lstStyle/>
          <a:p>
            <a:pPr indent="0" lvl="0" marL="139700" marR="0" rtl="0" algn="ctr">
              <a:lnSpc>
                <a:spcPct val="115000"/>
              </a:lnSpc>
              <a:spcBef>
                <a:spcPts val="0"/>
              </a:spcBef>
              <a:spcAft>
                <a:spcPts val="0"/>
              </a:spcAft>
              <a:buClr>
                <a:srgbClr val="2C95DD"/>
              </a:buClr>
              <a:buFont typeface="Noto Sans Symbols"/>
              <a:buNone/>
            </a:pPr>
            <a:r>
              <a:rPr b="1" i="0" lang="en-US" sz="6600" u="none" cap="none" strike="noStrike">
                <a:solidFill>
                  <a:schemeClr val="dk2"/>
                </a:solidFill>
                <a:latin typeface="Arial"/>
                <a:ea typeface="Arial"/>
                <a:cs typeface="Arial"/>
                <a:sym typeface="Arial"/>
              </a:rPr>
              <a:t>Cloud Native Transformation</a:t>
            </a:r>
          </a:p>
        </p:txBody>
      </p:sp>
    </p:spTree>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Shape 647"/>
          <p:cNvSpPr txBox="1"/>
          <p:nvPr>
            <p:ph idx="1" type="body"/>
          </p:nvPr>
        </p:nvSpPr>
        <p:spPr>
          <a:xfrm>
            <a:off x="756707" y="922337"/>
            <a:ext cx="7403100" cy="3383100"/>
          </a:xfrm>
          <a:prstGeom prst="rect">
            <a:avLst/>
          </a:prstGeom>
          <a:noFill/>
          <a:ln>
            <a:noFill/>
          </a:ln>
        </p:spPr>
        <p:txBody>
          <a:bodyPr anchorCtr="0" anchor="t" bIns="91425" lIns="91425" rIns="91425" wrap="square" tIns="91425">
            <a:noAutofit/>
          </a:bodyPr>
          <a:lstStyle/>
          <a:p>
            <a:pPr indent="0" lvl="0" marL="139700" marR="0" rtl="0" algn="ctr">
              <a:lnSpc>
                <a:spcPct val="115000"/>
              </a:lnSpc>
              <a:spcBef>
                <a:spcPts val="0"/>
              </a:spcBef>
              <a:spcAft>
                <a:spcPts val="0"/>
              </a:spcAft>
              <a:buClr>
                <a:srgbClr val="2C95DD"/>
              </a:buClr>
              <a:buFont typeface="Noto Sans Symbols"/>
              <a:buNone/>
            </a:pPr>
            <a:r>
              <a:rPr b="1" lang="en-US" sz="6600">
                <a:solidFill>
                  <a:schemeClr val="dk2"/>
                </a:solidFill>
              </a:rPr>
              <a:t>CI/CD Pipeline</a:t>
            </a:r>
          </a:p>
          <a:p>
            <a:pPr indent="0" lvl="0" marL="139700" marR="0" rtl="0" algn="ctr">
              <a:lnSpc>
                <a:spcPct val="115000"/>
              </a:lnSpc>
              <a:spcBef>
                <a:spcPts val="0"/>
              </a:spcBef>
              <a:spcAft>
                <a:spcPts val="0"/>
              </a:spcAft>
              <a:buClr>
                <a:srgbClr val="2C95DD"/>
              </a:buClr>
              <a:buFont typeface="Noto Sans Symbols"/>
              <a:buNone/>
            </a:pPr>
            <a:r>
              <a:rPr b="1" lang="en-US" sz="6600">
                <a:solidFill>
                  <a:schemeClr val="dk2"/>
                </a:solidFill>
              </a:rPr>
              <a:t>to</a:t>
            </a:r>
          </a:p>
          <a:p>
            <a:pPr indent="0" lvl="0" marL="139700" marR="0" rtl="0" algn="ctr">
              <a:lnSpc>
                <a:spcPct val="115000"/>
              </a:lnSpc>
              <a:spcBef>
                <a:spcPts val="0"/>
              </a:spcBef>
              <a:spcAft>
                <a:spcPts val="0"/>
              </a:spcAft>
              <a:buClr>
                <a:srgbClr val="2C95DD"/>
              </a:buClr>
              <a:buFont typeface="Noto Sans Symbols"/>
              <a:buNone/>
            </a:pPr>
            <a:r>
              <a:rPr b="1" lang="en-US" sz="6600">
                <a:solidFill>
                  <a:schemeClr val="dk2"/>
                </a:solidFill>
              </a:rPr>
              <a:t>Platform</a:t>
            </a:r>
          </a:p>
        </p:txBody>
      </p:sp>
    </p:spTree>
  </p:cSld>
  <p:clrMapOvr>
    <a:masterClrMapping/>
  </p:clrMapOvr>
  <p:transition spd="slow">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Shape 652"/>
          <p:cNvSpPr/>
          <p:nvPr/>
        </p:nvSpPr>
        <p:spPr>
          <a:xfrm rot="-5400000">
            <a:off x="1907610" y="1786593"/>
            <a:ext cx="982936" cy="307777"/>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FFFFFF"/>
              </a:buClr>
              <a:buFont typeface="Arial"/>
              <a:buNone/>
            </a:pPr>
            <a:r>
              <a:rPr b="1" i="0" lang="en-US" sz="1400" u="none" cap="none" strike="noStrike">
                <a:solidFill>
                  <a:srgbClr val="FFFFFF"/>
                </a:solidFill>
                <a:latin typeface="Arial"/>
                <a:ea typeface="Arial"/>
                <a:cs typeface="Arial"/>
                <a:sym typeface="Arial"/>
              </a:rPr>
              <a:t>Business</a:t>
            </a:r>
          </a:p>
        </p:txBody>
      </p:sp>
      <p:sp>
        <p:nvSpPr>
          <p:cNvPr id="653" name="Shape 653"/>
          <p:cNvSpPr txBox="1"/>
          <p:nvPr>
            <p:ph type="title"/>
          </p:nvPr>
        </p:nvSpPr>
        <p:spPr>
          <a:xfrm>
            <a:off x="366712" y="245072"/>
            <a:ext cx="8410499" cy="460500"/>
          </a:xfrm>
          <a:prstGeom prst="rect">
            <a:avLst/>
          </a:prstGeom>
          <a:noFill/>
          <a:ln>
            <a:noFill/>
          </a:ln>
        </p:spPr>
        <p:txBody>
          <a:bodyPr anchorCtr="0" anchor="t" bIns="91425" lIns="91425" rIns="91425" wrap="square" tIns="91425">
            <a:noAutofit/>
          </a:bodyPr>
          <a:lstStyle/>
          <a:p>
            <a:pPr indent="0" lvl="0" marL="0" marR="0" rtl="0" algn="l">
              <a:lnSpc>
                <a:spcPct val="90000"/>
              </a:lnSpc>
              <a:spcBef>
                <a:spcPts val="0"/>
              </a:spcBef>
              <a:spcAft>
                <a:spcPts val="0"/>
              </a:spcAft>
              <a:buClr>
                <a:srgbClr val="33928A"/>
              </a:buClr>
              <a:buFont typeface="Arial"/>
              <a:buNone/>
            </a:pPr>
            <a:r>
              <a:rPr b="0" i="0" lang="en-US" sz="3200" u="none" cap="none" strike="noStrike">
                <a:solidFill>
                  <a:srgbClr val="33928A"/>
                </a:solidFill>
                <a:latin typeface="Arial"/>
                <a:ea typeface="Arial"/>
                <a:cs typeface="Arial"/>
                <a:sym typeface="Arial"/>
              </a:rPr>
              <a:t>Enabling Continuous Delivery</a:t>
            </a:r>
          </a:p>
        </p:txBody>
      </p:sp>
      <p:sp>
        <p:nvSpPr>
          <p:cNvPr id="654" name="Shape 654"/>
          <p:cNvSpPr/>
          <p:nvPr/>
        </p:nvSpPr>
        <p:spPr>
          <a:xfrm>
            <a:off x="2108851" y="2511203"/>
            <a:ext cx="5064430" cy="399799"/>
          </a:xfrm>
          <a:prstGeom prst="rightArrow">
            <a:avLst>
              <a:gd fmla="val 50000" name="adj1"/>
              <a:gd fmla="val 50000" name="adj2"/>
            </a:avLst>
          </a:prstGeom>
          <a:gradFill>
            <a:gsLst>
              <a:gs pos="0">
                <a:srgbClr val="24A095"/>
              </a:gs>
              <a:gs pos="100000">
                <a:srgbClr val="A4EAE3"/>
              </a:gs>
            </a:gsLst>
            <a:lin ang="16200000" scaled="0"/>
          </a:gradFill>
          <a:ln cap="flat" cmpd="sng" w="9525">
            <a:solidFill>
              <a:srgbClr val="2E9087"/>
            </a:solidFill>
            <a:prstDash val="solid"/>
            <a:round/>
            <a:headEnd len="med" w="med" type="none"/>
            <a:tailEnd len="med" w="med" type="none"/>
          </a:ln>
          <a:effectLst>
            <a:outerShdw blurRad="40000" rotWithShape="0" dir="5400000" dist="23000">
              <a:srgbClr val="000000">
                <a:alpha val="34901"/>
              </a:srgbClr>
            </a:outerShdw>
          </a:effectLst>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55" name="Shape 655"/>
          <p:cNvSpPr/>
          <p:nvPr/>
        </p:nvSpPr>
        <p:spPr>
          <a:xfrm>
            <a:off x="428743" y="1788325"/>
            <a:ext cx="1680108" cy="1689814"/>
          </a:xfrm>
          <a:prstGeom prst="ellipse">
            <a:avLst/>
          </a:prstGeom>
          <a:gradFill>
            <a:gsLst>
              <a:gs pos="0">
                <a:srgbClr val="24A095"/>
              </a:gs>
              <a:gs pos="100000">
                <a:srgbClr val="A4EAE3"/>
              </a:gs>
            </a:gsLst>
            <a:lin ang="16200000" scaled="0"/>
          </a:gradFill>
          <a:ln cap="flat" cmpd="sng" w="9525">
            <a:solidFill>
              <a:srgbClr val="2E9087"/>
            </a:solidFill>
            <a:prstDash val="solid"/>
            <a:round/>
            <a:headEnd len="med" w="med" type="none"/>
            <a:tailEnd len="med" w="med" type="none"/>
          </a:ln>
          <a:effectLst>
            <a:outerShdw blurRad="40000" rotWithShape="0" dir="5400000" dist="23000">
              <a:srgbClr val="000000">
                <a:alpha val="34901"/>
              </a:srgbClr>
            </a:outerShdw>
          </a:effectLst>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3600" u="none" cap="none" strike="noStrike">
              <a:solidFill>
                <a:schemeClr val="lt1"/>
              </a:solidFill>
              <a:latin typeface="Arial"/>
              <a:ea typeface="Arial"/>
              <a:cs typeface="Arial"/>
              <a:sym typeface="Arial"/>
            </a:endParaRPr>
          </a:p>
        </p:txBody>
      </p:sp>
      <p:pic>
        <p:nvPicPr>
          <p:cNvPr id="656" name="Shape 656"/>
          <p:cNvPicPr preferRelativeResize="0"/>
          <p:nvPr/>
        </p:nvPicPr>
        <p:blipFill rotWithShape="1">
          <a:blip r:embed="rId3">
            <a:alphaModFix/>
          </a:blip>
          <a:srcRect b="0" l="0" r="0" t="0"/>
          <a:stretch/>
        </p:blipFill>
        <p:spPr>
          <a:xfrm>
            <a:off x="651619" y="2271641"/>
            <a:ext cx="1219200" cy="914400"/>
          </a:xfrm>
          <a:prstGeom prst="rect">
            <a:avLst/>
          </a:prstGeom>
          <a:noFill/>
          <a:ln>
            <a:noFill/>
          </a:ln>
        </p:spPr>
      </p:pic>
      <p:sp>
        <p:nvSpPr>
          <p:cNvPr id="657" name="Shape 657"/>
          <p:cNvSpPr/>
          <p:nvPr/>
        </p:nvSpPr>
        <p:spPr>
          <a:xfrm>
            <a:off x="1010069" y="1876103"/>
            <a:ext cx="543914" cy="307777"/>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2"/>
              </a:buClr>
              <a:buFont typeface="Arial"/>
              <a:buNone/>
            </a:pPr>
            <a:r>
              <a:rPr b="1" i="0" lang="en-US" sz="1400" u="none" cap="none" strike="noStrike">
                <a:solidFill>
                  <a:schemeClr val="dk2"/>
                </a:solidFill>
                <a:latin typeface="Arial"/>
                <a:ea typeface="Arial"/>
                <a:cs typeface="Arial"/>
                <a:sym typeface="Arial"/>
              </a:rPr>
              <a:t>Idea</a:t>
            </a:r>
          </a:p>
        </p:txBody>
      </p:sp>
      <p:sp>
        <p:nvSpPr>
          <p:cNvPr id="658" name="Shape 658"/>
          <p:cNvSpPr/>
          <p:nvPr/>
        </p:nvSpPr>
        <p:spPr>
          <a:xfrm rot="-5400000">
            <a:off x="2852291" y="1675305"/>
            <a:ext cx="1313180" cy="307777"/>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FFFFFF"/>
              </a:buClr>
              <a:buFont typeface="Arial"/>
              <a:buNone/>
            </a:pPr>
            <a:r>
              <a:rPr b="1" i="0" lang="en-US" sz="1400" u="none" cap="none" strike="noStrike">
                <a:solidFill>
                  <a:srgbClr val="FFFFFF"/>
                </a:solidFill>
                <a:latin typeface="Arial"/>
                <a:ea typeface="Arial"/>
                <a:cs typeface="Arial"/>
                <a:sym typeface="Arial"/>
              </a:rPr>
              <a:t>Development</a:t>
            </a:r>
          </a:p>
        </p:txBody>
      </p:sp>
      <p:sp>
        <p:nvSpPr>
          <p:cNvPr id="659" name="Shape 659"/>
          <p:cNvSpPr/>
          <p:nvPr/>
        </p:nvSpPr>
        <p:spPr>
          <a:xfrm>
            <a:off x="7097103" y="1788325"/>
            <a:ext cx="1680108" cy="1689814"/>
          </a:xfrm>
          <a:prstGeom prst="ellipse">
            <a:avLst/>
          </a:prstGeom>
          <a:gradFill>
            <a:gsLst>
              <a:gs pos="0">
                <a:srgbClr val="24A095"/>
              </a:gs>
              <a:gs pos="100000">
                <a:srgbClr val="A4EAE3"/>
              </a:gs>
            </a:gsLst>
            <a:lin ang="16200000" scaled="0"/>
          </a:gradFill>
          <a:ln cap="flat" cmpd="sng" w="9525">
            <a:solidFill>
              <a:srgbClr val="2E9087"/>
            </a:solidFill>
            <a:prstDash val="solid"/>
            <a:round/>
            <a:headEnd len="med" w="med" type="none"/>
            <a:tailEnd len="med" w="med" type="none"/>
          </a:ln>
          <a:effectLst>
            <a:outerShdw blurRad="40000" rotWithShape="0" dir="5400000" dist="23000">
              <a:srgbClr val="000000">
                <a:alpha val="34901"/>
              </a:srgbClr>
            </a:outerShdw>
          </a:effectLst>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rPr b="0" i="0" lang="en-US" sz="4800" u="none" cap="none" strike="noStrike">
                <a:solidFill>
                  <a:schemeClr val="lt1"/>
                </a:solidFill>
                <a:latin typeface="Arial"/>
                <a:ea typeface="Arial"/>
                <a:cs typeface="Arial"/>
                <a:sym typeface="Arial"/>
              </a:rPr>
              <a:t>$</a:t>
            </a:r>
          </a:p>
        </p:txBody>
      </p:sp>
      <p:sp>
        <p:nvSpPr>
          <p:cNvPr id="660" name="Shape 660"/>
          <p:cNvSpPr/>
          <p:nvPr/>
        </p:nvSpPr>
        <p:spPr>
          <a:xfrm rot="-5400000">
            <a:off x="4329695" y="2087629"/>
            <a:ext cx="453970" cy="307777"/>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FFFFFF"/>
              </a:buClr>
              <a:buFont typeface="Arial"/>
              <a:buNone/>
            </a:pPr>
            <a:r>
              <a:rPr b="1" i="0" lang="en-US" sz="1400" u="none" cap="none" strike="noStrike">
                <a:solidFill>
                  <a:srgbClr val="FFFFFF"/>
                </a:solidFill>
                <a:latin typeface="Arial"/>
                <a:ea typeface="Arial"/>
                <a:cs typeface="Arial"/>
                <a:sym typeface="Arial"/>
              </a:rPr>
              <a:t>QA</a:t>
            </a:r>
          </a:p>
        </p:txBody>
      </p:sp>
      <p:sp>
        <p:nvSpPr>
          <p:cNvPr id="661" name="Shape 661"/>
          <p:cNvSpPr/>
          <p:nvPr/>
        </p:nvSpPr>
        <p:spPr>
          <a:xfrm rot="-5400000">
            <a:off x="4923111" y="1770050"/>
            <a:ext cx="1132404" cy="307777"/>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FFFFFF"/>
              </a:buClr>
              <a:buFont typeface="Arial"/>
              <a:buNone/>
            </a:pPr>
            <a:r>
              <a:rPr b="1" i="0" lang="en-US" sz="1400" u="none" cap="none" strike="noStrike">
                <a:solidFill>
                  <a:srgbClr val="FFFFFF"/>
                </a:solidFill>
                <a:latin typeface="Arial"/>
                <a:ea typeface="Arial"/>
                <a:cs typeface="Arial"/>
                <a:sym typeface="Arial"/>
              </a:rPr>
              <a:t>Operations</a:t>
            </a:r>
          </a:p>
        </p:txBody>
      </p:sp>
      <p:sp>
        <p:nvSpPr>
          <p:cNvPr id="662" name="Shape 662"/>
          <p:cNvSpPr/>
          <p:nvPr/>
        </p:nvSpPr>
        <p:spPr>
          <a:xfrm rot="-5400000">
            <a:off x="6018143" y="1810651"/>
            <a:ext cx="1031051" cy="307777"/>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FFFFFF"/>
              </a:buClr>
              <a:buFont typeface="Arial"/>
              <a:buNone/>
            </a:pPr>
            <a:r>
              <a:rPr b="1" i="0" lang="en-US" sz="1400" u="none" cap="none" strike="noStrike">
                <a:solidFill>
                  <a:srgbClr val="FFFFFF"/>
                </a:solidFill>
                <a:latin typeface="Arial"/>
                <a:ea typeface="Arial"/>
                <a:cs typeface="Arial"/>
                <a:sym typeface="Arial"/>
              </a:rPr>
              <a:t>Customer</a:t>
            </a:r>
          </a:p>
        </p:txBody>
      </p:sp>
      <p:sp>
        <p:nvSpPr>
          <p:cNvPr id="663" name="Shape 663"/>
          <p:cNvSpPr/>
          <p:nvPr/>
        </p:nvSpPr>
        <p:spPr>
          <a:xfrm>
            <a:off x="7543966" y="1898184"/>
            <a:ext cx="671979" cy="307777"/>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8881"/>
              </a:buClr>
              <a:buFont typeface="Arial"/>
              <a:buNone/>
            </a:pPr>
            <a:r>
              <a:rPr b="1" i="0" lang="en-US" sz="1400" u="none" cap="none" strike="noStrike">
                <a:solidFill>
                  <a:srgbClr val="008881"/>
                </a:solidFill>
                <a:latin typeface="Arial"/>
                <a:ea typeface="Arial"/>
                <a:cs typeface="Arial"/>
                <a:sym typeface="Arial"/>
              </a:rPr>
              <a:t>Value</a:t>
            </a:r>
          </a:p>
        </p:txBody>
      </p:sp>
      <p:sp>
        <p:nvSpPr>
          <p:cNvPr id="664" name="Shape 664"/>
          <p:cNvSpPr/>
          <p:nvPr/>
        </p:nvSpPr>
        <p:spPr>
          <a:xfrm>
            <a:off x="2245188" y="2580021"/>
            <a:ext cx="415503" cy="249145"/>
          </a:xfrm>
          <a:prstGeom prst="chevron">
            <a:avLst>
              <a:gd fmla="val 50000" name="adj"/>
            </a:avLst>
          </a:prstGeom>
          <a:gradFill>
            <a:gsLst>
              <a:gs pos="0">
                <a:srgbClr val="24A095"/>
              </a:gs>
              <a:gs pos="100000">
                <a:srgbClr val="A4EAE3"/>
              </a:gs>
            </a:gsLst>
            <a:lin ang="16200000" scaled="0"/>
          </a:gradFill>
          <a:ln cap="flat" cmpd="sng" w="9525">
            <a:solidFill>
              <a:srgbClr val="2E9087"/>
            </a:solidFill>
            <a:prstDash val="solid"/>
            <a:round/>
            <a:headEnd len="med" w="med" type="none"/>
            <a:tailEnd len="med" w="med" type="none"/>
          </a:ln>
          <a:effectLst>
            <a:outerShdw blurRad="40000" rotWithShape="0" dir="5400000" dist="23000">
              <a:srgbClr val="000000">
                <a:alpha val="34901"/>
              </a:srgbClr>
            </a:outerShdw>
          </a:effectLst>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665" name="Shape 665"/>
          <p:cNvSpPr/>
          <p:nvPr/>
        </p:nvSpPr>
        <p:spPr>
          <a:xfrm>
            <a:off x="3354992" y="2574867"/>
            <a:ext cx="415503" cy="249145"/>
          </a:xfrm>
          <a:prstGeom prst="chevron">
            <a:avLst>
              <a:gd fmla="val 50000" name="adj"/>
            </a:avLst>
          </a:prstGeom>
          <a:gradFill>
            <a:gsLst>
              <a:gs pos="0">
                <a:srgbClr val="24A095"/>
              </a:gs>
              <a:gs pos="100000">
                <a:srgbClr val="A4EAE3"/>
              </a:gs>
            </a:gsLst>
            <a:lin ang="16200000" scaled="0"/>
          </a:gradFill>
          <a:ln cap="flat" cmpd="sng" w="9525">
            <a:solidFill>
              <a:srgbClr val="2E9087"/>
            </a:solidFill>
            <a:prstDash val="solid"/>
            <a:round/>
            <a:headEnd len="med" w="med" type="none"/>
            <a:tailEnd len="med" w="med" type="none"/>
          </a:ln>
          <a:effectLst>
            <a:outerShdw blurRad="40000" rotWithShape="0" dir="5400000" dist="23000">
              <a:srgbClr val="000000">
                <a:alpha val="34901"/>
              </a:srgbClr>
            </a:outerShdw>
          </a:effectLst>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666" name="Shape 666"/>
          <p:cNvSpPr/>
          <p:nvPr/>
        </p:nvSpPr>
        <p:spPr>
          <a:xfrm>
            <a:off x="4394622" y="2580021"/>
            <a:ext cx="415503" cy="249145"/>
          </a:xfrm>
          <a:prstGeom prst="chevron">
            <a:avLst>
              <a:gd fmla="val 50000" name="adj"/>
            </a:avLst>
          </a:prstGeom>
          <a:gradFill>
            <a:gsLst>
              <a:gs pos="0">
                <a:srgbClr val="24A095"/>
              </a:gs>
              <a:gs pos="100000">
                <a:srgbClr val="A4EAE3"/>
              </a:gs>
            </a:gsLst>
            <a:lin ang="16200000" scaled="0"/>
          </a:gradFill>
          <a:ln cap="flat" cmpd="sng" w="9525">
            <a:solidFill>
              <a:srgbClr val="2E9087"/>
            </a:solidFill>
            <a:prstDash val="solid"/>
            <a:round/>
            <a:headEnd len="med" w="med" type="none"/>
            <a:tailEnd len="med" w="med" type="none"/>
          </a:ln>
          <a:effectLst>
            <a:outerShdw blurRad="40000" rotWithShape="0" dir="5400000" dist="23000">
              <a:srgbClr val="000000">
                <a:alpha val="34901"/>
              </a:srgbClr>
            </a:outerShdw>
          </a:effectLst>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667" name="Shape 667"/>
          <p:cNvSpPr/>
          <p:nvPr/>
        </p:nvSpPr>
        <p:spPr>
          <a:xfrm>
            <a:off x="5335424" y="2574867"/>
            <a:ext cx="415503" cy="249145"/>
          </a:xfrm>
          <a:prstGeom prst="chevron">
            <a:avLst>
              <a:gd fmla="val 50000" name="adj"/>
            </a:avLst>
          </a:prstGeom>
          <a:gradFill>
            <a:gsLst>
              <a:gs pos="0">
                <a:srgbClr val="24A095"/>
              </a:gs>
              <a:gs pos="100000">
                <a:srgbClr val="A4EAE3"/>
              </a:gs>
            </a:gsLst>
            <a:lin ang="16200000" scaled="0"/>
          </a:gradFill>
          <a:ln cap="flat" cmpd="sng" w="9525">
            <a:solidFill>
              <a:srgbClr val="2E9087"/>
            </a:solidFill>
            <a:prstDash val="solid"/>
            <a:round/>
            <a:headEnd len="med" w="med" type="none"/>
            <a:tailEnd len="med" w="med" type="none"/>
          </a:ln>
          <a:effectLst>
            <a:outerShdw blurRad="40000" rotWithShape="0" dir="5400000" dist="23000">
              <a:srgbClr val="000000">
                <a:alpha val="34901"/>
              </a:srgbClr>
            </a:outerShdw>
          </a:effectLst>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668" name="Shape 668"/>
          <p:cNvSpPr/>
          <p:nvPr/>
        </p:nvSpPr>
        <p:spPr>
          <a:xfrm>
            <a:off x="6379780" y="2567028"/>
            <a:ext cx="415503" cy="249145"/>
          </a:xfrm>
          <a:prstGeom prst="chevron">
            <a:avLst>
              <a:gd fmla="val 50000" name="adj"/>
            </a:avLst>
          </a:prstGeom>
          <a:gradFill>
            <a:gsLst>
              <a:gs pos="0">
                <a:srgbClr val="24A095"/>
              </a:gs>
              <a:gs pos="100000">
                <a:srgbClr val="A4EAE3"/>
              </a:gs>
            </a:gsLst>
            <a:lin ang="16200000" scaled="0"/>
          </a:gradFill>
          <a:ln cap="flat" cmpd="sng" w="9525">
            <a:solidFill>
              <a:srgbClr val="2E9087"/>
            </a:solidFill>
            <a:prstDash val="solid"/>
            <a:round/>
            <a:headEnd len="med" w="med" type="none"/>
            <a:tailEnd len="med" w="med" type="none"/>
          </a:ln>
          <a:effectLst>
            <a:outerShdw blurRad="40000" rotWithShape="0" dir="5400000" dist="23000">
              <a:srgbClr val="000000">
                <a:alpha val="34901"/>
              </a:srgbClr>
            </a:outerShdw>
          </a:effectLst>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669" name="Shape 669"/>
          <p:cNvSpPr/>
          <p:nvPr/>
        </p:nvSpPr>
        <p:spPr>
          <a:xfrm rot="-5400000">
            <a:off x="4360168" y="1009647"/>
            <a:ext cx="452206" cy="4202574"/>
          </a:xfrm>
          <a:prstGeom prst="leftBrace">
            <a:avLst>
              <a:gd fmla="val 8333" name="adj1"/>
              <a:gd fmla="val 50000" name="adj2"/>
            </a:avLst>
          </a:prstGeom>
          <a:noFill/>
          <a:ln cap="flat" cmpd="sng" w="25400">
            <a:solidFill>
              <a:schemeClr val="accent1"/>
            </a:solidFill>
            <a:prstDash val="solid"/>
            <a:round/>
            <a:headEnd len="med" w="med" type="none"/>
            <a:tailEnd len="med" w="med" type="none"/>
          </a:ln>
          <a:effectLst>
            <a:outerShdw blurRad="40000" rotWithShape="0" dir="5400000" dist="20000">
              <a:srgbClr val="000000">
                <a:alpha val="37647"/>
              </a:srgbClr>
            </a:outerShdw>
          </a:effectLst>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670" name="Shape 670"/>
          <p:cNvSpPr/>
          <p:nvPr/>
        </p:nvSpPr>
        <p:spPr>
          <a:xfrm>
            <a:off x="2660691" y="3337038"/>
            <a:ext cx="4031873" cy="307777"/>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FFFFFF"/>
              </a:buClr>
              <a:buFont typeface="Arial"/>
              <a:buNone/>
            </a:pPr>
            <a:r>
              <a:rPr b="1" i="0" lang="en-US" sz="1400" u="none" cap="none" strike="noStrike">
                <a:solidFill>
                  <a:srgbClr val="FFFFFF"/>
                </a:solidFill>
                <a:latin typeface="Arial"/>
                <a:ea typeface="Arial"/>
                <a:cs typeface="Arial"/>
                <a:sym typeface="Arial"/>
              </a:rPr>
              <a:t>Companies that </a:t>
            </a:r>
            <a:r>
              <a:rPr b="1" i="0" lang="en-US" sz="1400" u="none" cap="none" strike="noStrike">
                <a:solidFill>
                  <a:srgbClr val="FF6600"/>
                </a:solidFill>
                <a:latin typeface="Arial"/>
                <a:ea typeface="Arial"/>
                <a:cs typeface="Arial"/>
                <a:sym typeface="Arial"/>
              </a:rPr>
              <a:t>disrupt</a:t>
            </a:r>
            <a:r>
              <a:rPr b="1" i="0" lang="en-US" sz="1400" u="none" cap="none" strike="noStrike">
                <a:solidFill>
                  <a:srgbClr val="FFFFFF"/>
                </a:solidFill>
                <a:latin typeface="Arial"/>
                <a:ea typeface="Arial"/>
                <a:cs typeface="Arial"/>
                <a:sym typeface="Arial"/>
              </a:rPr>
              <a:t>, reduce time to value</a:t>
            </a:r>
          </a:p>
        </p:txBody>
      </p:sp>
    </p:spTree>
  </p:cSld>
  <p:clrMapOvr>
    <a:masterClrMapping/>
  </p:clrMapOvr>
  <p:transition spd="slow">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Shape 675"/>
          <p:cNvSpPr/>
          <p:nvPr/>
        </p:nvSpPr>
        <p:spPr>
          <a:xfrm>
            <a:off x="3527366" y="1729418"/>
            <a:ext cx="2059179" cy="1991307"/>
          </a:xfrm>
          <a:prstGeom prst="donut">
            <a:avLst>
              <a:gd fmla="val 25000" name="adj"/>
            </a:avLst>
          </a:prstGeom>
          <a:solidFill>
            <a:srgbClr val="17232A"/>
          </a:solidFill>
          <a:ln cap="flat" cmpd="sng" w="9525">
            <a:solidFill>
              <a:srgbClr val="2E9087"/>
            </a:solidFill>
            <a:prstDash val="solid"/>
            <a:round/>
            <a:headEnd len="med" w="med" type="none"/>
            <a:tailEnd len="med" w="med" type="none"/>
          </a:ln>
          <a:effectLst>
            <a:outerShdw blurRad="40000" rotWithShape="0" dir="5400000" dist="23000">
              <a:srgbClr val="000000">
                <a:alpha val="34901"/>
              </a:srgbClr>
            </a:outerShdw>
          </a:effectLst>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676" name="Shape 676"/>
          <p:cNvSpPr/>
          <p:nvPr/>
        </p:nvSpPr>
        <p:spPr>
          <a:xfrm rot="5400000">
            <a:off x="5098060" y="2423341"/>
            <a:ext cx="536607" cy="735471"/>
          </a:xfrm>
          <a:prstGeom prst="chevron">
            <a:avLst>
              <a:gd fmla="val 50000" name="adj"/>
            </a:avLst>
          </a:prstGeom>
          <a:solidFill>
            <a:srgbClr val="17232A"/>
          </a:solidFill>
          <a:ln cap="flat" cmpd="sng" w="9525">
            <a:solidFill>
              <a:srgbClr val="2E9087"/>
            </a:solidFill>
            <a:prstDash val="solid"/>
            <a:round/>
            <a:headEnd len="med" w="med" type="none"/>
            <a:tailEnd len="med" w="med" type="none"/>
          </a:ln>
          <a:effectLst>
            <a:outerShdw blurRad="40000" rotWithShape="0" dir="5400000" dist="23000">
              <a:srgbClr val="000000">
                <a:alpha val="34901"/>
              </a:srgbClr>
            </a:outerShdw>
          </a:effectLst>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677" name="Shape 677"/>
          <p:cNvSpPr/>
          <p:nvPr/>
        </p:nvSpPr>
        <p:spPr>
          <a:xfrm rot="-5400000">
            <a:off x="3499152" y="2353704"/>
            <a:ext cx="536607" cy="735473"/>
          </a:xfrm>
          <a:prstGeom prst="chevron">
            <a:avLst>
              <a:gd fmla="val 50000" name="adj"/>
            </a:avLst>
          </a:prstGeom>
          <a:solidFill>
            <a:srgbClr val="17232A"/>
          </a:solidFill>
          <a:ln cap="flat" cmpd="sng" w="9525">
            <a:solidFill>
              <a:srgbClr val="2E9087"/>
            </a:solidFill>
            <a:prstDash val="solid"/>
            <a:round/>
            <a:headEnd len="med" w="med" type="none"/>
            <a:tailEnd len="med" w="med" type="none"/>
          </a:ln>
          <a:effectLst>
            <a:outerShdw blurRad="40000" rotWithShape="0" dir="5400000" dist="23000">
              <a:srgbClr val="000000">
                <a:alpha val="34901"/>
              </a:srgbClr>
            </a:outerShdw>
          </a:effectLst>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678" name="Shape 678"/>
          <p:cNvSpPr txBox="1"/>
          <p:nvPr>
            <p:ph type="title"/>
          </p:nvPr>
        </p:nvSpPr>
        <p:spPr>
          <a:xfrm>
            <a:off x="366712" y="245072"/>
            <a:ext cx="8410499" cy="460500"/>
          </a:xfrm>
          <a:prstGeom prst="rect">
            <a:avLst/>
          </a:prstGeom>
          <a:noFill/>
          <a:ln>
            <a:noFill/>
          </a:ln>
        </p:spPr>
        <p:txBody>
          <a:bodyPr anchorCtr="0" anchor="t" bIns="91425" lIns="91425" rIns="91425" wrap="square" tIns="91425">
            <a:noAutofit/>
          </a:bodyPr>
          <a:lstStyle/>
          <a:p>
            <a:pPr indent="0" lvl="0" marL="0" marR="0" rtl="0" algn="l">
              <a:lnSpc>
                <a:spcPct val="90000"/>
              </a:lnSpc>
              <a:spcBef>
                <a:spcPts val="0"/>
              </a:spcBef>
              <a:spcAft>
                <a:spcPts val="0"/>
              </a:spcAft>
              <a:buClr>
                <a:srgbClr val="33928A"/>
              </a:buClr>
              <a:buFont typeface="Arial"/>
              <a:buNone/>
            </a:pPr>
            <a:r>
              <a:rPr b="0" i="0" lang="en-US" sz="3200" u="none" cap="none" strike="noStrike">
                <a:solidFill>
                  <a:srgbClr val="33928A"/>
                </a:solidFill>
                <a:latin typeface="Arial"/>
                <a:ea typeface="Arial"/>
                <a:cs typeface="Arial"/>
                <a:sym typeface="Arial"/>
              </a:rPr>
              <a:t>Enabling Agile Delivery</a:t>
            </a:r>
          </a:p>
        </p:txBody>
      </p:sp>
      <p:sp>
        <p:nvSpPr>
          <p:cNvPr id="679" name="Shape 679"/>
          <p:cNvSpPr/>
          <p:nvPr/>
        </p:nvSpPr>
        <p:spPr>
          <a:xfrm>
            <a:off x="938322" y="1472128"/>
            <a:ext cx="1680108" cy="1689814"/>
          </a:xfrm>
          <a:prstGeom prst="ellipse">
            <a:avLst/>
          </a:prstGeom>
          <a:gradFill>
            <a:gsLst>
              <a:gs pos="0">
                <a:srgbClr val="24A095"/>
              </a:gs>
              <a:gs pos="100000">
                <a:srgbClr val="A4EAE3"/>
              </a:gs>
            </a:gsLst>
            <a:lin ang="16200000" scaled="0"/>
          </a:gradFill>
          <a:ln cap="flat" cmpd="sng" w="9525">
            <a:solidFill>
              <a:srgbClr val="2E9087"/>
            </a:solidFill>
            <a:prstDash val="solid"/>
            <a:round/>
            <a:headEnd len="med" w="med" type="none"/>
            <a:tailEnd len="med" w="med" type="none"/>
          </a:ln>
          <a:effectLst>
            <a:outerShdw blurRad="40000" rotWithShape="0" dir="5400000" dist="23000">
              <a:srgbClr val="000000">
                <a:alpha val="34901"/>
              </a:srgbClr>
            </a:outerShdw>
          </a:effectLst>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3600" u="none" cap="none" strike="noStrike">
              <a:solidFill>
                <a:schemeClr val="lt1"/>
              </a:solidFill>
              <a:latin typeface="Arial"/>
              <a:ea typeface="Arial"/>
              <a:cs typeface="Arial"/>
              <a:sym typeface="Arial"/>
            </a:endParaRPr>
          </a:p>
        </p:txBody>
      </p:sp>
      <p:pic>
        <p:nvPicPr>
          <p:cNvPr id="680" name="Shape 680"/>
          <p:cNvPicPr preferRelativeResize="0"/>
          <p:nvPr/>
        </p:nvPicPr>
        <p:blipFill rotWithShape="1">
          <a:blip r:embed="rId3">
            <a:alphaModFix/>
          </a:blip>
          <a:srcRect b="0" l="0" r="0" t="0"/>
          <a:stretch/>
        </p:blipFill>
        <p:spPr>
          <a:xfrm>
            <a:off x="1161198" y="1861376"/>
            <a:ext cx="1219200" cy="914400"/>
          </a:xfrm>
          <a:prstGeom prst="rect">
            <a:avLst/>
          </a:prstGeom>
          <a:noFill/>
          <a:ln>
            <a:noFill/>
          </a:ln>
        </p:spPr>
      </p:pic>
      <p:sp>
        <p:nvSpPr>
          <p:cNvPr id="681" name="Shape 681"/>
          <p:cNvSpPr/>
          <p:nvPr/>
        </p:nvSpPr>
        <p:spPr>
          <a:xfrm>
            <a:off x="6636653" y="2486210"/>
            <a:ext cx="1680108" cy="1689814"/>
          </a:xfrm>
          <a:prstGeom prst="ellipse">
            <a:avLst/>
          </a:prstGeom>
          <a:gradFill>
            <a:gsLst>
              <a:gs pos="0">
                <a:srgbClr val="24A095"/>
              </a:gs>
              <a:gs pos="100000">
                <a:srgbClr val="A4EAE3"/>
              </a:gs>
            </a:gsLst>
            <a:lin ang="16200000" scaled="0"/>
          </a:gradFill>
          <a:ln cap="flat" cmpd="sng" w="9525">
            <a:solidFill>
              <a:srgbClr val="2E9087"/>
            </a:solidFill>
            <a:prstDash val="solid"/>
            <a:round/>
            <a:headEnd len="med" w="med" type="none"/>
            <a:tailEnd len="med" w="med" type="none"/>
          </a:ln>
          <a:effectLst>
            <a:outerShdw blurRad="40000" rotWithShape="0" dir="5400000" dist="23000">
              <a:srgbClr val="000000">
                <a:alpha val="34901"/>
              </a:srgbClr>
            </a:outerShdw>
          </a:effectLst>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3600" u="none" cap="none" strike="noStrike">
              <a:solidFill>
                <a:schemeClr val="lt1"/>
              </a:solidFill>
              <a:latin typeface="Arial"/>
              <a:ea typeface="Arial"/>
              <a:cs typeface="Arial"/>
              <a:sym typeface="Arial"/>
            </a:endParaRPr>
          </a:p>
        </p:txBody>
      </p:sp>
      <p:sp>
        <p:nvSpPr>
          <p:cNvPr id="682" name="Shape 682"/>
          <p:cNvSpPr/>
          <p:nvPr/>
        </p:nvSpPr>
        <p:spPr>
          <a:xfrm>
            <a:off x="817282" y="3161942"/>
            <a:ext cx="1903085" cy="307777"/>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FFFFFF"/>
              </a:buClr>
              <a:buFont typeface="Arial"/>
              <a:buNone/>
            </a:pPr>
            <a:r>
              <a:rPr b="1" i="0" lang="en-US" sz="1400" u="none" cap="none" strike="noStrike">
                <a:solidFill>
                  <a:srgbClr val="FFFFFF"/>
                </a:solidFill>
                <a:latin typeface="Arial"/>
                <a:ea typeface="Arial"/>
                <a:cs typeface="Arial"/>
                <a:sym typeface="Arial"/>
              </a:rPr>
              <a:t>Customer Feedback</a:t>
            </a:r>
          </a:p>
        </p:txBody>
      </p:sp>
      <p:sp>
        <p:nvSpPr>
          <p:cNvPr id="683" name="Shape 683"/>
          <p:cNvSpPr/>
          <p:nvPr/>
        </p:nvSpPr>
        <p:spPr>
          <a:xfrm>
            <a:off x="6601844" y="4184879"/>
            <a:ext cx="1771213" cy="307777"/>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FFFFFF"/>
              </a:buClr>
              <a:buFont typeface="Arial"/>
              <a:buNone/>
            </a:pPr>
            <a:r>
              <a:rPr b="1" i="0" lang="en-US" sz="1400" u="none" cap="none" strike="noStrike">
                <a:solidFill>
                  <a:srgbClr val="FFFFFF"/>
                </a:solidFill>
                <a:latin typeface="Arial"/>
                <a:ea typeface="Arial"/>
                <a:cs typeface="Arial"/>
                <a:sym typeface="Arial"/>
              </a:rPr>
              <a:t>Customer Delivery</a:t>
            </a:r>
          </a:p>
        </p:txBody>
      </p:sp>
      <p:pic>
        <p:nvPicPr>
          <p:cNvPr id="684" name="Shape 684"/>
          <p:cNvPicPr preferRelativeResize="0"/>
          <p:nvPr/>
        </p:nvPicPr>
        <p:blipFill rotWithShape="1">
          <a:blip r:embed="rId4">
            <a:alphaModFix/>
          </a:blip>
          <a:srcRect b="0" l="0" r="0" t="0"/>
          <a:stretch/>
        </p:blipFill>
        <p:spPr>
          <a:xfrm>
            <a:off x="6963101" y="2806326"/>
            <a:ext cx="1041400" cy="914400"/>
          </a:xfrm>
          <a:prstGeom prst="rect">
            <a:avLst/>
          </a:prstGeom>
          <a:noFill/>
          <a:ln>
            <a:noFill/>
          </a:ln>
        </p:spPr>
      </p:pic>
      <p:sp>
        <p:nvSpPr>
          <p:cNvPr id="685" name="Shape 685"/>
          <p:cNvSpPr/>
          <p:nvPr/>
        </p:nvSpPr>
        <p:spPr>
          <a:xfrm>
            <a:off x="3432340" y="995593"/>
            <a:ext cx="1801107" cy="307777"/>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8881"/>
              </a:buClr>
              <a:buFont typeface="Arial"/>
              <a:buNone/>
            </a:pPr>
            <a:r>
              <a:rPr b="1" i="0" lang="en-US" sz="1400" u="none" cap="none" strike="noStrike">
                <a:solidFill>
                  <a:srgbClr val="008881"/>
                </a:solidFill>
                <a:latin typeface="Arial"/>
                <a:ea typeface="Arial"/>
                <a:cs typeface="Arial"/>
                <a:sym typeface="Arial"/>
              </a:rPr>
              <a:t>Behavior Analytics</a:t>
            </a:r>
          </a:p>
        </p:txBody>
      </p:sp>
      <p:sp>
        <p:nvSpPr>
          <p:cNvPr id="686" name="Shape 686"/>
          <p:cNvSpPr/>
          <p:nvPr/>
        </p:nvSpPr>
        <p:spPr>
          <a:xfrm>
            <a:off x="2788784" y="2103074"/>
            <a:ext cx="469236" cy="311402"/>
          </a:xfrm>
          <a:prstGeom prst="rightArrow">
            <a:avLst>
              <a:gd fmla="val 50000" name="adj1"/>
              <a:gd fmla="val 50000" name="adj2"/>
            </a:avLst>
          </a:prstGeom>
          <a:gradFill>
            <a:gsLst>
              <a:gs pos="0">
                <a:srgbClr val="24A095"/>
              </a:gs>
              <a:gs pos="100000">
                <a:srgbClr val="A4EAE3"/>
              </a:gs>
            </a:gsLst>
            <a:lin ang="16200000" scaled="0"/>
          </a:gradFill>
          <a:ln cap="flat" cmpd="sng" w="9525">
            <a:solidFill>
              <a:srgbClr val="2E9087"/>
            </a:solidFill>
            <a:prstDash val="solid"/>
            <a:round/>
            <a:headEnd len="med" w="med" type="none"/>
            <a:tailEnd len="med" w="med" type="none"/>
          </a:ln>
          <a:effectLst>
            <a:outerShdw blurRad="40000" rotWithShape="0" dir="5400000" dist="23000">
              <a:srgbClr val="000000">
                <a:alpha val="34901"/>
              </a:srgbClr>
            </a:outerShdw>
          </a:effectLst>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87" name="Shape 687"/>
          <p:cNvSpPr/>
          <p:nvPr/>
        </p:nvSpPr>
        <p:spPr>
          <a:xfrm>
            <a:off x="5934063" y="3116921"/>
            <a:ext cx="469236" cy="311402"/>
          </a:xfrm>
          <a:prstGeom prst="rightArrow">
            <a:avLst>
              <a:gd fmla="val 50000" name="adj1"/>
              <a:gd fmla="val 50000" name="adj2"/>
            </a:avLst>
          </a:prstGeom>
          <a:gradFill>
            <a:gsLst>
              <a:gs pos="0">
                <a:srgbClr val="24A095"/>
              </a:gs>
              <a:gs pos="100000">
                <a:srgbClr val="A4EAE3"/>
              </a:gs>
            </a:gsLst>
            <a:lin ang="16200000" scaled="0"/>
          </a:gradFill>
          <a:ln cap="flat" cmpd="sng" w="9525">
            <a:solidFill>
              <a:srgbClr val="2E9087"/>
            </a:solidFill>
            <a:prstDash val="solid"/>
            <a:round/>
            <a:headEnd len="med" w="med" type="none"/>
            <a:tailEnd len="med" w="med" type="none"/>
          </a:ln>
          <a:effectLst>
            <a:outerShdw blurRad="40000" rotWithShape="0" dir="5400000" dist="23000">
              <a:srgbClr val="000000">
                <a:alpha val="34901"/>
              </a:srgbClr>
            </a:outerShdw>
          </a:effectLst>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cxnSp>
        <p:nvCxnSpPr>
          <p:cNvPr id="688" name="Shape 688"/>
          <p:cNvCxnSpPr/>
          <p:nvPr/>
        </p:nvCxnSpPr>
        <p:spPr>
          <a:xfrm rot="10800000">
            <a:off x="7488784" y="1008440"/>
            <a:ext cx="0" cy="1477770"/>
          </a:xfrm>
          <a:prstGeom prst="straightConnector1">
            <a:avLst/>
          </a:prstGeom>
          <a:noFill/>
          <a:ln cap="flat" cmpd="sng" w="25400">
            <a:solidFill>
              <a:srgbClr val="28746E"/>
            </a:solidFill>
            <a:prstDash val="solid"/>
            <a:round/>
            <a:headEnd len="med" w="med" type="none"/>
            <a:tailEnd len="med" w="med" type="none"/>
          </a:ln>
          <a:effectLst>
            <a:outerShdw blurRad="40000" rotWithShape="0" dir="5400000" dist="20000">
              <a:srgbClr val="000000">
                <a:alpha val="37647"/>
              </a:srgbClr>
            </a:outerShdw>
          </a:effectLst>
        </p:spPr>
      </p:cxnSp>
      <p:cxnSp>
        <p:nvCxnSpPr>
          <p:cNvPr id="689" name="Shape 689"/>
          <p:cNvCxnSpPr/>
          <p:nvPr/>
        </p:nvCxnSpPr>
        <p:spPr>
          <a:xfrm rot="10800000">
            <a:off x="1778377" y="995073"/>
            <a:ext cx="5710407" cy="0"/>
          </a:xfrm>
          <a:prstGeom prst="straightConnector1">
            <a:avLst/>
          </a:prstGeom>
          <a:noFill/>
          <a:ln cap="flat" cmpd="sng" w="25400">
            <a:solidFill>
              <a:srgbClr val="28746E"/>
            </a:solidFill>
            <a:prstDash val="solid"/>
            <a:round/>
            <a:headEnd len="med" w="med" type="none"/>
            <a:tailEnd len="med" w="med" type="none"/>
          </a:ln>
          <a:effectLst>
            <a:outerShdw blurRad="40000" rotWithShape="0" dir="5400000" dist="20000">
              <a:srgbClr val="000000">
                <a:alpha val="37647"/>
              </a:srgbClr>
            </a:outerShdw>
          </a:effectLst>
        </p:spPr>
      </p:cxnSp>
      <p:cxnSp>
        <p:nvCxnSpPr>
          <p:cNvPr id="690" name="Shape 690"/>
          <p:cNvCxnSpPr>
            <a:endCxn id="679" idx="0"/>
          </p:cNvCxnSpPr>
          <p:nvPr/>
        </p:nvCxnSpPr>
        <p:spPr>
          <a:xfrm>
            <a:off x="1776276" y="995128"/>
            <a:ext cx="2100" cy="477000"/>
          </a:xfrm>
          <a:prstGeom prst="straightConnector1">
            <a:avLst/>
          </a:prstGeom>
          <a:noFill/>
          <a:ln cap="flat" cmpd="sng" w="25400">
            <a:solidFill>
              <a:srgbClr val="28746E"/>
            </a:solidFill>
            <a:prstDash val="solid"/>
            <a:round/>
            <a:headEnd len="med" w="med" type="none"/>
            <a:tailEnd len="lg" w="lg" type="triangle"/>
          </a:ln>
          <a:effectLst>
            <a:outerShdw blurRad="40000" rotWithShape="0" dir="5400000" dist="20000">
              <a:srgbClr val="000000">
                <a:alpha val="37647"/>
              </a:srgbClr>
            </a:outerShdw>
          </a:effectLst>
        </p:spPr>
      </p:cxnSp>
      <p:sp>
        <p:nvSpPr>
          <p:cNvPr id="691" name="Shape 691"/>
          <p:cNvSpPr/>
          <p:nvPr/>
        </p:nvSpPr>
        <p:spPr>
          <a:xfrm>
            <a:off x="4182609" y="1949185"/>
            <a:ext cx="783237" cy="307777"/>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FFFFFF"/>
              </a:buClr>
              <a:buFont typeface="Arial"/>
              <a:buNone/>
            </a:pPr>
            <a:r>
              <a:rPr b="1" i="0" lang="en-US" sz="1400" u="none" cap="none" strike="noStrike">
                <a:solidFill>
                  <a:srgbClr val="FFFFFF"/>
                </a:solidFill>
                <a:latin typeface="Arial"/>
                <a:ea typeface="Arial"/>
                <a:cs typeface="Arial"/>
                <a:sym typeface="Arial"/>
              </a:rPr>
              <a:t>Design</a:t>
            </a:r>
          </a:p>
        </p:txBody>
      </p:sp>
      <p:sp>
        <p:nvSpPr>
          <p:cNvPr id="692" name="Shape 692"/>
          <p:cNvSpPr/>
          <p:nvPr/>
        </p:nvSpPr>
        <p:spPr>
          <a:xfrm>
            <a:off x="3930803" y="2564658"/>
            <a:ext cx="1313180" cy="307777"/>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FFFFFF"/>
              </a:buClr>
              <a:buFont typeface="Arial"/>
              <a:buNone/>
            </a:pPr>
            <a:r>
              <a:rPr b="1" i="0" lang="en-US" sz="1400" u="none" cap="none" strike="noStrike">
                <a:solidFill>
                  <a:srgbClr val="FFFFFF"/>
                </a:solidFill>
                <a:latin typeface="Arial"/>
                <a:ea typeface="Arial"/>
                <a:cs typeface="Arial"/>
                <a:sym typeface="Arial"/>
              </a:rPr>
              <a:t>Development</a:t>
            </a:r>
          </a:p>
        </p:txBody>
      </p:sp>
      <p:sp>
        <p:nvSpPr>
          <p:cNvPr id="693" name="Shape 693"/>
          <p:cNvSpPr/>
          <p:nvPr/>
        </p:nvSpPr>
        <p:spPr>
          <a:xfrm>
            <a:off x="4270426" y="3169435"/>
            <a:ext cx="556563" cy="307777"/>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FFFFFF"/>
              </a:buClr>
              <a:buFont typeface="Arial"/>
              <a:buNone/>
            </a:pPr>
            <a:r>
              <a:rPr b="1" i="0" lang="en-US" sz="1400" u="none" cap="none" strike="noStrike">
                <a:solidFill>
                  <a:srgbClr val="FFFFFF"/>
                </a:solidFill>
                <a:latin typeface="Arial"/>
                <a:ea typeface="Arial"/>
                <a:cs typeface="Arial"/>
                <a:sym typeface="Arial"/>
              </a:rPr>
              <a:t>Test</a:t>
            </a:r>
          </a:p>
        </p:txBody>
      </p:sp>
    </p:spTree>
  </p:cSld>
  <p:clrMapOvr>
    <a:masterClrMapping/>
  </p:clrMapOvr>
  <p:transition spd="slow">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grpSp>
        <p:nvGrpSpPr>
          <p:cNvPr id="698" name="Shape 698"/>
          <p:cNvGrpSpPr/>
          <p:nvPr/>
        </p:nvGrpSpPr>
        <p:grpSpPr>
          <a:xfrm>
            <a:off x="437912" y="1663168"/>
            <a:ext cx="8111902" cy="679051"/>
            <a:chOff x="437912" y="1663168"/>
            <a:chExt cx="8111902" cy="679051"/>
          </a:xfrm>
        </p:grpSpPr>
        <p:sp>
          <p:nvSpPr>
            <p:cNvPr id="699" name="Shape 699"/>
            <p:cNvSpPr/>
            <p:nvPr/>
          </p:nvSpPr>
          <p:spPr>
            <a:xfrm>
              <a:off x="1560335" y="1690271"/>
              <a:ext cx="5931260" cy="591185"/>
            </a:xfrm>
            <a:prstGeom prst="roundRect">
              <a:avLst>
                <a:gd fmla="val 16667" name="adj"/>
              </a:avLst>
            </a:prstGeom>
            <a:solidFill>
              <a:srgbClr val="88CBD8">
                <a:alpha val="67843"/>
              </a:srgbClr>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685D"/>
                </a:buClr>
                <a:buFont typeface="Arial"/>
                <a:buNone/>
              </a:pPr>
              <a:r>
                <a:rPr b="0" i="0" lang="en-US" sz="1800" u="none" cap="none" strike="noStrike">
                  <a:solidFill>
                    <a:srgbClr val="3A3A3A"/>
                  </a:solidFill>
                  <a:latin typeface="Arial"/>
                  <a:ea typeface="Arial"/>
                  <a:cs typeface="Arial"/>
                  <a:sym typeface="Arial"/>
                </a:rPr>
                <a:t>2. Container Runtime</a:t>
              </a:r>
            </a:p>
          </p:txBody>
        </p:sp>
        <p:pic>
          <p:nvPicPr>
            <p:cNvPr descr="https://d1fto35gcfffzn.cloudfront.net/images/products/icons/product-pivotal-cloud-foundry.png" id="700" name="Shape 700"/>
            <p:cNvPicPr preferRelativeResize="0"/>
            <p:nvPr/>
          </p:nvPicPr>
          <p:blipFill rotWithShape="1">
            <a:blip r:embed="rId3">
              <a:alphaModFix/>
            </a:blip>
            <a:srcRect b="0" l="0" r="0" t="0"/>
            <a:stretch/>
          </p:blipFill>
          <p:spPr>
            <a:xfrm>
              <a:off x="7870764" y="1663168"/>
              <a:ext cx="679050" cy="679051"/>
            </a:xfrm>
            <a:prstGeom prst="rect">
              <a:avLst/>
            </a:prstGeom>
            <a:noFill/>
            <a:ln>
              <a:noFill/>
            </a:ln>
          </p:spPr>
        </p:pic>
        <p:sp>
          <p:nvSpPr>
            <p:cNvPr id="701" name="Shape 701"/>
            <p:cNvSpPr txBox="1"/>
            <p:nvPr/>
          </p:nvSpPr>
          <p:spPr>
            <a:xfrm>
              <a:off x="437912" y="1814422"/>
              <a:ext cx="1391058" cy="338554"/>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FFFFFF"/>
                </a:buClr>
                <a:buFont typeface="Arial"/>
                <a:buNone/>
              </a:pPr>
              <a:r>
                <a:rPr b="0" i="0" lang="en-US" sz="1600" u="none" cap="none" strike="noStrike">
                  <a:solidFill>
                    <a:srgbClr val="FFFFFF"/>
                  </a:solidFill>
                  <a:latin typeface="Arial"/>
                  <a:ea typeface="Arial"/>
                  <a:cs typeface="Arial"/>
                  <a:sym typeface="Arial"/>
                </a:rPr>
                <a:t>Dev+Ops</a:t>
              </a:r>
            </a:p>
          </p:txBody>
        </p:sp>
      </p:grpSp>
      <p:sp>
        <p:nvSpPr>
          <p:cNvPr id="702" name="Shape 702"/>
          <p:cNvSpPr/>
          <p:nvPr/>
        </p:nvSpPr>
        <p:spPr>
          <a:xfrm>
            <a:off x="189723" y="4167949"/>
            <a:ext cx="8877501" cy="461665"/>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FFFFFF"/>
              </a:buClr>
              <a:buFont typeface="Arial"/>
              <a:buNone/>
            </a:pPr>
            <a:r>
              <a:rPr b="0" i="0" lang="en-US" sz="1200" u="none" cap="none" strike="noStrike">
                <a:solidFill>
                  <a:srgbClr val="FFFFFF"/>
                </a:solidFill>
                <a:latin typeface="Arial"/>
                <a:ea typeface="Arial"/>
                <a:cs typeface="Arial"/>
                <a:sym typeface="Arial"/>
              </a:rPr>
              <a:t>“Contracts” between Applications, opinionated frameworks like Spring Boot and Spring Cloud and opinionated Cloud Native Platforms like Cloud Foundry help significantly accelerate the development of Cloud Native applications </a:t>
            </a:r>
          </a:p>
        </p:txBody>
      </p:sp>
      <p:sp>
        <p:nvSpPr>
          <p:cNvPr id="703" name="Shape 703"/>
          <p:cNvSpPr txBox="1"/>
          <p:nvPr/>
        </p:nvSpPr>
        <p:spPr>
          <a:xfrm>
            <a:off x="366712" y="72571"/>
            <a:ext cx="8410499" cy="4605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accent1"/>
              </a:buClr>
              <a:buFont typeface="Arial"/>
              <a:buNone/>
            </a:pPr>
            <a:r>
              <a:rPr b="0" i="0" lang="en-US" sz="3200" u="none" cap="none" strike="noStrike">
                <a:solidFill>
                  <a:schemeClr val="accent1"/>
                </a:solidFill>
                <a:latin typeface="Arial"/>
                <a:ea typeface="Arial"/>
                <a:cs typeface="Arial"/>
                <a:sym typeface="Arial"/>
              </a:rPr>
              <a:t>Anatomy of a Cloud Native Platform</a:t>
            </a:r>
          </a:p>
        </p:txBody>
      </p:sp>
      <p:sp>
        <p:nvSpPr>
          <p:cNvPr id="704" name="Shape 704"/>
          <p:cNvSpPr/>
          <p:nvPr/>
        </p:nvSpPr>
        <p:spPr>
          <a:xfrm>
            <a:off x="1807446" y="1380948"/>
            <a:ext cx="5488741" cy="307775"/>
          </a:xfrm>
          <a:prstGeom prst="rect">
            <a:avLst/>
          </a:prstGeom>
          <a:solidFill>
            <a:schemeClr val="dk1"/>
          </a:solidFill>
          <a:ln>
            <a:noFill/>
          </a:ln>
        </p:spPr>
        <p:txBody>
          <a:bodyPr anchorCtr="0" anchor="ctr" bIns="45700" lIns="45700" rIns="45700" wrap="square" tIns="45700">
            <a:noAutofit/>
          </a:bodyPr>
          <a:lstStyle/>
          <a:p>
            <a:pPr indent="0" lvl="0" marL="0" marR="0" rtl="0" algn="ctr">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Contract – 12 Factor App</a:t>
            </a:r>
          </a:p>
        </p:txBody>
      </p:sp>
      <p:sp>
        <p:nvSpPr>
          <p:cNvPr id="705" name="Shape 705"/>
          <p:cNvSpPr/>
          <p:nvPr/>
        </p:nvSpPr>
        <p:spPr>
          <a:xfrm>
            <a:off x="1786638" y="2286606"/>
            <a:ext cx="5488741" cy="307775"/>
          </a:xfrm>
          <a:prstGeom prst="rect">
            <a:avLst/>
          </a:prstGeom>
          <a:solidFill>
            <a:schemeClr val="dk1"/>
          </a:solidFill>
          <a:ln>
            <a:noFill/>
          </a:ln>
        </p:spPr>
        <p:txBody>
          <a:bodyPr anchorCtr="0" anchor="ctr" bIns="45700" lIns="45700" rIns="45700" wrap="square" tIns="45700">
            <a:noAutofit/>
          </a:bodyPr>
          <a:lstStyle/>
          <a:p>
            <a:pPr indent="0" lvl="0" marL="0" marR="0" rtl="0" algn="ctr">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Contract – BOSH Release</a:t>
            </a:r>
          </a:p>
        </p:txBody>
      </p:sp>
      <p:sp>
        <p:nvSpPr>
          <p:cNvPr id="706" name="Shape 706"/>
          <p:cNvSpPr/>
          <p:nvPr/>
        </p:nvSpPr>
        <p:spPr>
          <a:xfrm>
            <a:off x="1786638" y="3199844"/>
            <a:ext cx="5488741" cy="307775"/>
          </a:xfrm>
          <a:prstGeom prst="rect">
            <a:avLst/>
          </a:prstGeom>
          <a:solidFill>
            <a:schemeClr val="dk1"/>
          </a:solidFill>
          <a:ln>
            <a:noFill/>
          </a:ln>
        </p:spPr>
        <p:txBody>
          <a:bodyPr anchorCtr="0" anchor="ctr" bIns="45700" lIns="45700" rIns="45700" wrap="square" tIns="45700">
            <a:noAutofit/>
          </a:bodyPr>
          <a:lstStyle/>
          <a:p>
            <a:pPr indent="0" lvl="0" marL="0" marR="0" rtl="0" algn="ctr">
              <a:lnSpc>
                <a:spcPct val="100000"/>
              </a:lnSpc>
              <a:spcBef>
                <a:spcPts val="0"/>
              </a:spcBef>
              <a:spcAft>
                <a:spcPts val="0"/>
              </a:spcAft>
              <a:buClr>
                <a:schemeClr val="lt1"/>
              </a:buClr>
              <a:buFont typeface="Arial"/>
              <a:buNone/>
            </a:pPr>
            <a:r>
              <a:rPr b="0" i="0" lang="en-US" sz="1400" u="none" cap="none" strike="noStrike">
                <a:solidFill>
                  <a:schemeClr val="lt1"/>
                </a:solidFill>
                <a:latin typeface="Arial"/>
                <a:ea typeface="Arial"/>
                <a:cs typeface="Arial"/>
                <a:sym typeface="Arial"/>
              </a:rPr>
              <a:t>Contract – Cloud Provider Interface</a:t>
            </a:r>
          </a:p>
        </p:txBody>
      </p:sp>
      <p:grpSp>
        <p:nvGrpSpPr>
          <p:cNvPr id="707" name="Shape 707"/>
          <p:cNvGrpSpPr/>
          <p:nvPr/>
        </p:nvGrpSpPr>
        <p:grpSpPr>
          <a:xfrm>
            <a:off x="395580" y="793792"/>
            <a:ext cx="8278911" cy="591185"/>
            <a:chOff x="395580" y="793792"/>
            <a:chExt cx="8278911" cy="591185"/>
          </a:xfrm>
        </p:grpSpPr>
        <p:sp>
          <p:nvSpPr>
            <p:cNvPr id="708" name="Shape 708"/>
            <p:cNvSpPr/>
            <p:nvPr/>
          </p:nvSpPr>
          <p:spPr>
            <a:xfrm>
              <a:off x="1560335" y="793792"/>
              <a:ext cx="5931260" cy="591185"/>
            </a:xfrm>
            <a:prstGeom prst="roundRect">
              <a:avLst>
                <a:gd fmla="val 16667" name="adj"/>
              </a:avLst>
            </a:prstGeom>
            <a:solidFill>
              <a:srgbClr val="2E7D8C"/>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685D"/>
                </a:buClr>
                <a:buFont typeface="Arial"/>
                <a:buNone/>
              </a:pPr>
              <a:r>
                <a:rPr b="0" i="0" lang="en-US" sz="1800" u="none" cap="none" strike="noStrike">
                  <a:solidFill>
                    <a:schemeClr val="lt1"/>
                  </a:solidFill>
                  <a:latin typeface="Arial"/>
                  <a:ea typeface="Arial"/>
                  <a:cs typeface="Arial"/>
                  <a:sym typeface="Arial"/>
                </a:rPr>
                <a:t>1. Application Framework</a:t>
              </a:r>
            </a:p>
          </p:txBody>
        </p:sp>
        <p:pic>
          <p:nvPicPr>
            <p:cNvPr descr="C:\Users\phumphrey\Documents\logos\Spring_Avatar_Green_500x500.png" id="709" name="Shape 709"/>
            <p:cNvPicPr preferRelativeResize="0"/>
            <p:nvPr/>
          </p:nvPicPr>
          <p:blipFill rotWithShape="1">
            <a:blip r:embed="rId4">
              <a:alphaModFix/>
            </a:blip>
            <a:srcRect b="0" l="0" r="0" t="0"/>
            <a:stretch/>
          </p:blipFill>
          <p:spPr>
            <a:xfrm>
              <a:off x="7661628" y="804736"/>
              <a:ext cx="539318" cy="539318"/>
            </a:xfrm>
            <a:prstGeom prst="rect">
              <a:avLst/>
            </a:prstGeom>
            <a:noFill/>
            <a:ln>
              <a:noFill/>
            </a:ln>
          </p:spPr>
        </p:pic>
        <p:sp>
          <p:nvSpPr>
            <p:cNvPr id="710" name="Shape 710"/>
            <p:cNvSpPr txBox="1"/>
            <p:nvPr/>
          </p:nvSpPr>
          <p:spPr>
            <a:xfrm>
              <a:off x="395580" y="902357"/>
              <a:ext cx="1391058" cy="338554"/>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rPr b="0" i="0" lang="en-US" sz="1600" u="none" cap="none" strike="noStrike">
                  <a:solidFill>
                    <a:schemeClr val="lt1"/>
                  </a:solidFill>
                  <a:latin typeface="Arial"/>
                  <a:ea typeface="Arial"/>
                  <a:cs typeface="Arial"/>
                  <a:sym typeface="Arial"/>
                </a:rPr>
                <a:t>Developer</a:t>
              </a:r>
            </a:p>
          </p:txBody>
        </p:sp>
        <p:grpSp>
          <p:nvGrpSpPr>
            <p:cNvPr id="711" name="Shape 711"/>
            <p:cNvGrpSpPr/>
            <p:nvPr/>
          </p:nvGrpSpPr>
          <p:grpSpPr>
            <a:xfrm>
              <a:off x="1677454" y="899744"/>
              <a:ext cx="303031" cy="367737"/>
              <a:chOff x="0" y="0"/>
              <a:chExt cx="1300242" cy="1577884"/>
            </a:xfrm>
          </p:grpSpPr>
          <p:pic>
            <p:nvPicPr>
              <p:cNvPr id="712" name="Shape 712"/>
              <p:cNvPicPr preferRelativeResize="0"/>
              <p:nvPr/>
            </p:nvPicPr>
            <p:blipFill rotWithShape="1">
              <a:blip r:embed="rId5">
                <a:alphaModFix/>
              </a:blip>
              <a:srcRect b="0" l="0" r="0" t="0"/>
              <a:stretch/>
            </p:blipFill>
            <p:spPr>
              <a:xfrm>
                <a:off x="391561" y="924271"/>
                <a:ext cx="510137" cy="430429"/>
              </a:xfrm>
              <a:prstGeom prst="rect">
                <a:avLst/>
              </a:prstGeom>
              <a:noFill/>
              <a:ln>
                <a:noFill/>
              </a:ln>
            </p:spPr>
          </p:pic>
          <p:pic>
            <p:nvPicPr>
              <p:cNvPr id="713" name="Shape 713"/>
              <p:cNvPicPr preferRelativeResize="0"/>
              <p:nvPr/>
            </p:nvPicPr>
            <p:blipFill rotWithShape="1">
              <a:blip r:embed="rId5">
                <a:alphaModFix/>
              </a:blip>
              <a:srcRect b="0" l="0" r="0" t="0"/>
              <a:stretch/>
            </p:blipFill>
            <p:spPr>
              <a:xfrm>
                <a:off x="790105" y="1147456"/>
                <a:ext cx="510137" cy="430428"/>
              </a:xfrm>
              <a:prstGeom prst="rect">
                <a:avLst/>
              </a:prstGeom>
              <a:noFill/>
              <a:ln>
                <a:noFill/>
              </a:ln>
            </p:spPr>
          </p:pic>
          <p:pic>
            <p:nvPicPr>
              <p:cNvPr id="714" name="Shape 714"/>
              <p:cNvPicPr preferRelativeResize="0"/>
              <p:nvPr/>
            </p:nvPicPr>
            <p:blipFill rotWithShape="1">
              <a:blip r:embed="rId6">
                <a:alphaModFix/>
              </a:blip>
              <a:srcRect b="0" l="0" r="0" t="0"/>
              <a:stretch/>
            </p:blipFill>
            <p:spPr>
              <a:xfrm>
                <a:off x="790105" y="690747"/>
                <a:ext cx="510137" cy="430428"/>
              </a:xfrm>
              <a:prstGeom prst="rect">
                <a:avLst/>
              </a:prstGeom>
              <a:noFill/>
              <a:ln>
                <a:noFill/>
              </a:ln>
            </p:spPr>
          </p:pic>
          <p:pic>
            <p:nvPicPr>
              <p:cNvPr id="715" name="Shape 715"/>
              <p:cNvPicPr preferRelativeResize="0"/>
              <p:nvPr/>
            </p:nvPicPr>
            <p:blipFill rotWithShape="1">
              <a:blip r:embed="rId6">
                <a:alphaModFix/>
              </a:blip>
              <a:srcRect b="0" l="0" r="0" t="0"/>
              <a:stretch/>
            </p:blipFill>
            <p:spPr>
              <a:xfrm>
                <a:off x="790105" y="237734"/>
                <a:ext cx="510137" cy="430428"/>
              </a:xfrm>
              <a:prstGeom prst="rect">
                <a:avLst/>
              </a:prstGeom>
              <a:noFill/>
              <a:ln>
                <a:noFill/>
              </a:ln>
            </p:spPr>
          </p:pic>
          <p:pic>
            <p:nvPicPr>
              <p:cNvPr id="716" name="Shape 716"/>
              <p:cNvPicPr preferRelativeResize="0"/>
              <p:nvPr/>
            </p:nvPicPr>
            <p:blipFill rotWithShape="1">
              <a:blip r:embed="rId6">
                <a:alphaModFix/>
              </a:blip>
              <a:srcRect b="0" l="0" r="0" t="0"/>
              <a:stretch/>
            </p:blipFill>
            <p:spPr>
              <a:xfrm>
                <a:off x="404261" y="0"/>
                <a:ext cx="510137" cy="430428"/>
              </a:xfrm>
              <a:prstGeom prst="rect">
                <a:avLst/>
              </a:prstGeom>
              <a:noFill/>
              <a:ln>
                <a:noFill/>
              </a:ln>
            </p:spPr>
          </p:pic>
          <p:pic>
            <p:nvPicPr>
              <p:cNvPr id="717" name="Shape 717"/>
              <p:cNvPicPr preferRelativeResize="0"/>
              <p:nvPr/>
            </p:nvPicPr>
            <p:blipFill rotWithShape="1">
              <a:blip r:embed="rId7">
                <a:alphaModFix/>
              </a:blip>
              <a:srcRect b="0" l="0" r="0" t="0"/>
              <a:stretch/>
            </p:blipFill>
            <p:spPr>
              <a:xfrm>
                <a:off x="391561" y="460426"/>
                <a:ext cx="510137" cy="430428"/>
              </a:xfrm>
              <a:prstGeom prst="rect">
                <a:avLst/>
              </a:prstGeom>
              <a:noFill/>
              <a:ln>
                <a:noFill/>
              </a:ln>
            </p:spPr>
          </p:pic>
          <p:pic>
            <p:nvPicPr>
              <p:cNvPr id="718" name="Shape 718"/>
              <p:cNvPicPr preferRelativeResize="0"/>
              <p:nvPr/>
            </p:nvPicPr>
            <p:blipFill rotWithShape="1">
              <a:blip r:embed="rId7">
                <a:alphaModFix/>
              </a:blip>
              <a:srcRect b="0" l="0" r="0" t="0"/>
              <a:stretch/>
            </p:blipFill>
            <p:spPr>
              <a:xfrm>
                <a:off x="0" y="218455"/>
                <a:ext cx="510137" cy="430428"/>
              </a:xfrm>
              <a:prstGeom prst="rect">
                <a:avLst/>
              </a:prstGeom>
              <a:noFill/>
              <a:ln>
                <a:noFill/>
              </a:ln>
            </p:spPr>
          </p:pic>
        </p:grpSp>
        <p:pic>
          <p:nvPicPr>
            <p:cNvPr id="719" name="Shape 719"/>
            <p:cNvPicPr preferRelativeResize="0"/>
            <p:nvPr/>
          </p:nvPicPr>
          <p:blipFill rotWithShape="1">
            <a:blip r:embed="rId8">
              <a:alphaModFix/>
            </a:blip>
            <a:srcRect b="0" l="0" r="0" t="0"/>
            <a:stretch/>
          </p:blipFill>
          <p:spPr>
            <a:xfrm>
              <a:off x="8210289" y="842294"/>
              <a:ext cx="464202" cy="464202"/>
            </a:xfrm>
            <a:prstGeom prst="rect">
              <a:avLst/>
            </a:prstGeom>
            <a:noFill/>
            <a:ln>
              <a:noFill/>
            </a:ln>
          </p:spPr>
        </p:pic>
      </p:grpSp>
      <p:grpSp>
        <p:nvGrpSpPr>
          <p:cNvPr id="720" name="Shape 720"/>
          <p:cNvGrpSpPr/>
          <p:nvPr/>
        </p:nvGrpSpPr>
        <p:grpSpPr>
          <a:xfrm>
            <a:off x="480244" y="2605144"/>
            <a:ext cx="8043895" cy="591185"/>
            <a:chOff x="480244" y="2605144"/>
            <a:chExt cx="8043895" cy="591185"/>
          </a:xfrm>
        </p:grpSpPr>
        <p:sp>
          <p:nvSpPr>
            <p:cNvPr id="721" name="Shape 721"/>
            <p:cNvSpPr txBox="1"/>
            <p:nvPr/>
          </p:nvSpPr>
          <p:spPr>
            <a:xfrm>
              <a:off x="480244" y="2696116"/>
              <a:ext cx="1391058" cy="338554"/>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FFFFFF"/>
                </a:buClr>
                <a:buFont typeface="Arial"/>
                <a:buNone/>
              </a:pPr>
              <a:r>
                <a:rPr b="0" i="0" lang="en-US" sz="1600" u="none" cap="none" strike="noStrike">
                  <a:solidFill>
                    <a:srgbClr val="FFFFFF"/>
                  </a:solidFill>
                  <a:latin typeface="Arial"/>
                  <a:ea typeface="Arial"/>
                  <a:cs typeface="Arial"/>
                  <a:sym typeface="Arial"/>
                </a:rPr>
                <a:t>IT Ops</a:t>
              </a:r>
            </a:p>
          </p:txBody>
        </p:sp>
        <p:sp>
          <p:nvSpPr>
            <p:cNvPr id="722" name="Shape 722"/>
            <p:cNvSpPr/>
            <p:nvPr/>
          </p:nvSpPr>
          <p:spPr>
            <a:xfrm>
              <a:off x="1560335" y="2605144"/>
              <a:ext cx="5931260" cy="591185"/>
            </a:xfrm>
            <a:prstGeom prst="roundRect">
              <a:avLst>
                <a:gd fmla="val 16667" name="adj"/>
              </a:avLst>
            </a:prstGeom>
            <a:solidFill>
              <a:srgbClr val="2E7D8C">
                <a:alpha val="67843"/>
              </a:srgbClr>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685D"/>
                </a:buClr>
                <a:buFont typeface="Arial"/>
                <a:buNone/>
              </a:pPr>
              <a:r>
                <a:rPr b="0" i="0" lang="en-US" sz="1800" u="none" cap="none" strike="noStrike">
                  <a:solidFill>
                    <a:schemeClr val="lt1"/>
                  </a:solidFill>
                  <a:latin typeface="Arial"/>
                  <a:ea typeface="Arial"/>
                  <a:cs typeface="Arial"/>
                  <a:sym typeface="Arial"/>
                </a:rPr>
                <a:t>3. Infrastructure Automation</a:t>
              </a:r>
            </a:p>
          </p:txBody>
        </p:sp>
        <p:pic>
          <p:nvPicPr>
            <p:cNvPr id="723" name="Shape 723"/>
            <p:cNvPicPr preferRelativeResize="0"/>
            <p:nvPr/>
          </p:nvPicPr>
          <p:blipFill rotWithShape="1">
            <a:blip r:embed="rId9">
              <a:alphaModFix/>
            </a:blip>
            <a:srcRect b="0" l="0" r="0" t="0"/>
            <a:stretch/>
          </p:blipFill>
          <p:spPr>
            <a:xfrm>
              <a:off x="7939487" y="2732060"/>
              <a:ext cx="584652" cy="369882"/>
            </a:xfrm>
            <a:prstGeom prst="rect">
              <a:avLst/>
            </a:prstGeom>
            <a:noFill/>
            <a:ln>
              <a:noFill/>
            </a:ln>
          </p:spPr>
        </p:pic>
      </p:grpSp>
      <p:grpSp>
        <p:nvGrpSpPr>
          <p:cNvPr id="724" name="Shape 724"/>
          <p:cNvGrpSpPr/>
          <p:nvPr/>
        </p:nvGrpSpPr>
        <p:grpSpPr>
          <a:xfrm>
            <a:off x="480960" y="3507619"/>
            <a:ext cx="7010635" cy="591185"/>
            <a:chOff x="480960" y="3507619"/>
            <a:chExt cx="7010635" cy="591185"/>
          </a:xfrm>
        </p:grpSpPr>
        <p:sp>
          <p:nvSpPr>
            <p:cNvPr id="725" name="Shape 725"/>
            <p:cNvSpPr/>
            <p:nvPr/>
          </p:nvSpPr>
          <p:spPr>
            <a:xfrm>
              <a:off x="1560335" y="3507619"/>
              <a:ext cx="5931260" cy="591185"/>
            </a:xfrm>
            <a:prstGeom prst="roundRect">
              <a:avLst>
                <a:gd fmla="val 16667" name="adj"/>
              </a:avLst>
            </a:prstGeom>
            <a:solidFill>
              <a:srgbClr val="1F535D">
                <a:alpha val="67843"/>
              </a:srgbClr>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685D"/>
                </a:buClr>
                <a:buFont typeface="Arial"/>
                <a:buNone/>
              </a:pPr>
              <a:r>
                <a:rPr b="0" i="0" lang="en-US" sz="1400" u="none" cap="none" strike="noStrike">
                  <a:solidFill>
                    <a:schemeClr val="lt1"/>
                  </a:solidFill>
                  <a:latin typeface="Arial"/>
                  <a:ea typeface="Arial"/>
                  <a:cs typeface="Arial"/>
                  <a:sym typeface="Arial"/>
                </a:rPr>
                <a:t>4</a:t>
              </a:r>
              <a:r>
                <a:rPr b="0" i="0" lang="en-US" sz="1800" u="none" cap="none" strike="noStrike">
                  <a:solidFill>
                    <a:schemeClr val="lt1"/>
                  </a:solidFill>
                  <a:latin typeface="Arial"/>
                  <a:ea typeface="Arial"/>
                  <a:cs typeface="Arial"/>
                  <a:sym typeface="Arial"/>
                </a:rPr>
                <a:t>. Infrastructure</a:t>
              </a:r>
            </a:p>
          </p:txBody>
        </p:sp>
        <p:sp>
          <p:nvSpPr>
            <p:cNvPr id="726" name="Shape 726"/>
            <p:cNvSpPr txBox="1"/>
            <p:nvPr/>
          </p:nvSpPr>
          <p:spPr>
            <a:xfrm>
              <a:off x="480960" y="3624069"/>
              <a:ext cx="1391058" cy="338554"/>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FFFFFF"/>
                </a:buClr>
                <a:buFont typeface="Arial"/>
                <a:buNone/>
              </a:pPr>
              <a:r>
                <a:rPr b="0" i="0" lang="en-US" sz="1600" u="none" cap="none" strike="noStrike">
                  <a:solidFill>
                    <a:srgbClr val="FFFFFF"/>
                  </a:solidFill>
                  <a:latin typeface="Arial"/>
                  <a:ea typeface="Arial"/>
                  <a:cs typeface="Arial"/>
                  <a:sym typeface="Arial"/>
                </a:rPr>
                <a:t>IT Ops</a:t>
              </a:r>
            </a:p>
          </p:txBody>
        </p:sp>
      </p:grpSp>
      <p:pic>
        <p:nvPicPr>
          <p:cNvPr id="727" name="Shape 727"/>
          <p:cNvPicPr preferRelativeResize="0"/>
          <p:nvPr/>
        </p:nvPicPr>
        <p:blipFill rotWithShape="1">
          <a:blip r:embed="rId10">
            <a:alphaModFix/>
          </a:blip>
          <a:srcRect b="0" l="0" r="0" t="0"/>
          <a:stretch/>
        </p:blipFill>
        <p:spPr>
          <a:xfrm>
            <a:off x="7724653" y="3371118"/>
            <a:ext cx="709329" cy="709329"/>
          </a:xfrm>
          <a:prstGeom prst="rect">
            <a:avLst/>
          </a:prstGeom>
          <a:noFill/>
          <a:ln>
            <a:noFill/>
          </a:ln>
        </p:spPr>
      </p:pic>
      <p:pic>
        <p:nvPicPr>
          <p:cNvPr id="728" name="Shape 728"/>
          <p:cNvPicPr preferRelativeResize="0"/>
          <p:nvPr/>
        </p:nvPicPr>
        <p:blipFill rotWithShape="1">
          <a:blip r:embed="rId11">
            <a:alphaModFix/>
          </a:blip>
          <a:srcRect b="0" l="0" r="0" t="0"/>
          <a:stretch/>
        </p:blipFill>
        <p:spPr>
          <a:xfrm>
            <a:off x="7619240" y="3801995"/>
            <a:ext cx="890427" cy="296809"/>
          </a:xfrm>
          <a:prstGeom prst="rect">
            <a:avLst/>
          </a:prstGeom>
          <a:noFill/>
          <a:ln>
            <a:noFill/>
          </a:ln>
        </p:spPr>
      </p:pic>
      <p:pic>
        <p:nvPicPr>
          <p:cNvPr id="729" name="Shape 729"/>
          <p:cNvPicPr preferRelativeResize="0"/>
          <p:nvPr/>
        </p:nvPicPr>
        <p:blipFill rotWithShape="1">
          <a:blip r:embed="rId12">
            <a:alphaModFix/>
          </a:blip>
          <a:srcRect b="0" l="0" r="0" t="0"/>
          <a:stretch/>
        </p:blipFill>
        <p:spPr>
          <a:xfrm>
            <a:off x="8530737" y="3540747"/>
            <a:ext cx="591185" cy="591185"/>
          </a:xfrm>
          <a:prstGeom prst="rect">
            <a:avLst/>
          </a:prstGeom>
          <a:noFill/>
          <a:ln>
            <a:noFill/>
          </a:ln>
        </p:spPr>
      </p:pic>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07"/>
                                        </p:tgtEl>
                                        <p:attrNameLst>
                                          <p:attrName>style.visibility</p:attrName>
                                        </p:attrNameLst>
                                      </p:cBhvr>
                                      <p:to>
                                        <p:strVal val="visible"/>
                                      </p:to>
                                    </p:set>
                                    <p:anim calcmode="lin" valueType="num">
                                      <p:cBhvr additive="base">
                                        <p:cTn dur="500"/>
                                        <p:tgtEl>
                                          <p:spTgt spid="70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98"/>
                                        </p:tgtEl>
                                        <p:attrNameLst>
                                          <p:attrName>style.visibility</p:attrName>
                                        </p:attrNameLst>
                                      </p:cBhvr>
                                      <p:to>
                                        <p:strVal val="visible"/>
                                      </p:to>
                                    </p:set>
                                    <p:anim calcmode="lin" valueType="num">
                                      <p:cBhvr additive="base">
                                        <p:cTn dur="500"/>
                                        <p:tgtEl>
                                          <p:spTgt spid="69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04"/>
                                        </p:tgtEl>
                                        <p:attrNameLst>
                                          <p:attrName>style.visibility</p:attrName>
                                        </p:attrNameLst>
                                      </p:cBhvr>
                                      <p:to>
                                        <p:strVal val="visible"/>
                                      </p:to>
                                    </p:set>
                                    <p:anim calcmode="lin" valueType="num">
                                      <p:cBhvr additive="base">
                                        <p:cTn dur="500"/>
                                        <p:tgtEl>
                                          <p:spTgt spid="70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20"/>
                                        </p:tgtEl>
                                        <p:attrNameLst>
                                          <p:attrName>style.visibility</p:attrName>
                                        </p:attrNameLst>
                                      </p:cBhvr>
                                      <p:to>
                                        <p:strVal val="visible"/>
                                      </p:to>
                                    </p:set>
                                    <p:anim calcmode="lin" valueType="num">
                                      <p:cBhvr additive="base">
                                        <p:cTn dur="500"/>
                                        <p:tgtEl>
                                          <p:spTgt spid="72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05"/>
                                        </p:tgtEl>
                                        <p:attrNameLst>
                                          <p:attrName>style.visibility</p:attrName>
                                        </p:attrNameLst>
                                      </p:cBhvr>
                                      <p:to>
                                        <p:strVal val="visible"/>
                                      </p:to>
                                    </p:set>
                                    <p:anim calcmode="lin" valueType="num">
                                      <p:cBhvr additive="base">
                                        <p:cTn dur="500"/>
                                        <p:tgtEl>
                                          <p:spTgt spid="70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06"/>
                                        </p:tgtEl>
                                        <p:attrNameLst>
                                          <p:attrName>style.visibility</p:attrName>
                                        </p:attrNameLst>
                                      </p:cBhvr>
                                      <p:to>
                                        <p:strVal val="visible"/>
                                      </p:to>
                                    </p:set>
                                    <p:anim calcmode="lin" valueType="num">
                                      <p:cBhvr additive="base">
                                        <p:cTn dur="500"/>
                                        <p:tgtEl>
                                          <p:spTgt spid="70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sp>
        <p:nvSpPr>
          <p:cNvPr id="734" name="Shape 734"/>
          <p:cNvSpPr txBox="1"/>
          <p:nvPr>
            <p:ph idx="1" type="body"/>
          </p:nvPr>
        </p:nvSpPr>
        <p:spPr>
          <a:xfrm>
            <a:off x="756707" y="922337"/>
            <a:ext cx="7403100" cy="3383100"/>
          </a:xfrm>
          <a:prstGeom prst="rect">
            <a:avLst/>
          </a:prstGeom>
          <a:noFill/>
          <a:ln>
            <a:noFill/>
          </a:ln>
        </p:spPr>
        <p:txBody>
          <a:bodyPr anchorCtr="0" anchor="t" bIns="91425" lIns="91425" rIns="91425" wrap="square" tIns="91425">
            <a:noAutofit/>
          </a:bodyPr>
          <a:lstStyle/>
          <a:p>
            <a:pPr indent="0" lvl="0" marL="139700" marR="0" rtl="0" algn="ctr">
              <a:lnSpc>
                <a:spcPct val="115000"/>
              </a:lnSpc>
              <a:spcBef>
                <a:spcPts val="0"/>
              </a:spcBef>
              <a:spcAft>
                <a:spcPts val="0"/>
              </a:spcAft>
              <a:buClr>
                <a:srgbClr val="2C95DD"/>
              </a:buClr>
              <a:buFont typeface="Noto Sans Symbols"/>
              <a:buNone/>
            </a:pPr>
            <a:r>
              <a:rPr b="1" lang="en-US" sz="6600">
                <a:solidFill>
                  <a:schemeClr val="dk2"/>
                </a:solidFill>
              </a:rPr>
              <a:t>Whiteboard:</a:t>
            </a:r>
          </a:p>
          <a:p>
            <a:pPr indent="0" lvl="0" marL="139700" marR="0" rtl="0" algn="ctr">
              <a:lnSpc>
                <a:spcPct val="115000"/>
              </a:lnSpc>
              <a:spcBef>
                <a:spcPts val="0"/>
              </a:spcBef>
              <a:spcAft>
                <a:spcPts val="0"/>
              </a:spcAft>
              <a:buClr>
                <a:srgbClr val="2C95DD"/>
              </a:buClr>
              <a:buFont typeface="Noto Sans Symbols"/>
              <a:buNone/>
            </a:pPr>
            <a:r>
              <a:rPr b="1" lang="en-US" sz="6600">
                <a:solidFill>
                  <a:schemeClr val="dk2"/>
                </a:solidFill>
              </a:rPr>
              <a:t>PCF Developer Experience</a:t>
            </a:r>
          </a:p>
        </p:txBody>
      </p:sp>
    </p:spTree>
  </p:cSld>
  <p:clrMapOvr>
    <a:masterClrMapping/>
  </p:clrMapOvr>
  <p:transition spd="slow">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Shape 739"/>
          <p:cNvSpPr/>
          <p:nvPr/>
        </p:nvSpPr>
        <p:spPr>
          <a:xfrm>
            <a:off x="6969794" y="3926759"/>
            <a:ext cx="1354667" cy="746445"/>
          </a:xfrm>
          <a:prstGeom prst="roundRect">
            <a:avLst>
              <a:gd fmla="val 50000" name="adj"/>
            </a:avLst>
          </a:prstGeom>
          <a:solidFill>
            <a:srgbClr val="507A92"/>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pic>
        <p:nvPicPr>
          <p:cNvPr id="740" name="Shape 740"/>
          <p:cNvPicPr preferRelativeResize="0"/>
          <p:nvPr/>
        </p:nvPicPr>
        <p:blipFill rotWithShape="1">
          <a:blip r:embed="rId3">
            <a:alphaModFix/>
          </a:blip>
          <a:srcRect b="0" l="0" r="0" t="0"/>
          <a:stretch/>
        </p:blipFill>
        <p:spPr>
          <a:xfrm>
            <a:off x="7651169" y="3991255"/>
            <a:ext cx="620780" cy="620780"/>
          </a:xfrm>
          <a:prstGeom prst="rect">
            <a:avLst/>
          </a:prstGeom>
          <a:noFill/>
          <a:ln>
            <a:noFill/>
          </a:ln>
        </p:spPr>
      </p:pic>
      <p:sp>
        <p:nvSpPr>
          <p:cNvPr id="741" name="Shape 741"/>
          <p:cNvSpPr/>
          <p:nvPr/>
        </p:nvSpPr>
        <p:spPr>
          <a:xfrm>
            <a:off x="6677309" y="2775470"/>
            <a:ext cx="1354667" cy="746445"/>
          </a:xfrm>
          <a:prstGeom prst="roundRect">
            <a:avLst>
              <a:gd fmla="val 50000" name="adj"/>
            </a:avLst>
          </a:prstGeom>
          <a:solidFill>
            <a:srgbClr val="507A92"/>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pic>
        <p:nvPicPr>
          <p:cNvPr id="742" name="Shape 742"/>
          <p:cNvPicPr preferRelativeResize="0"/>
          <p:nvPr/>
        </p:nvPicPr>
        <p:blipFill rotWithShape="1">
          <a:blip r:embed="rId4">
            <a:alphaModFix/>
          </a:blip>
          <a:srcRect b="0" l="0" r="0" t="0"/>
          <a:stretch/>
        </p:blipFill>
        <p:spPr>
          <a:xfrm>
            <a:off x="7358684" y="2839966"/>
            <a:ext cx="620780" cy="620780"/>
          </a:xfrm>
          <a:prstGeom prst="rect">
            <a:avLst/>
          </a:prstGeom>
          <a:noFill/>
          <a:ln>
            <a:noFill/>
          </a:ln>
        </p:spPr>
      </p:pic>
      <p:sp>
        <p:nvSpPr>
          <p:cNvPr id="743" name="Shape 743"/>
          <p:cNvSpPr/>
          <p:nvPr/>
        </p:nvSpPr>
        <p:spPr>
          <a:xfrm>
            <a:off x="5815249" y="1959595"/>
            <a:ext cx="1354667" cy="746445"/>
          </a:xfrm>
          <a:prstGeom prst="roundRect">
            <a:avLst>
              <a:gd fmla="val 50000" name="adj"/>
            </a:avLst>
          </a:prstGeom>
          <a:solidFill>
            <a:srgbClr val="507A92"/>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pic>
        <p:nvPicPr>
          <p:cNvPr id="744" name="Shape 744"/>
          <p:cNvPicPr preferRelativeResize="0"/>
          <p:nvPr/>
        </p:nvPicPr>
        <p:blipFill rotWithShape="1">
          <a:blip r:embed="rId5">
            <a:alphaModFix/>
          </a:blip>
          <a:srcRect b="0" l="0" r="0" t="0"/>
          <a:stretch/>
        </p:blipFill>
        <p:spPr>
          <a:xfrm>
            <a:off x="6496624" y="2024091"/>
            <a:ext cx="620780" cy="620780"/>
          </a:xfrm>
          <a:prstGeom prst="rect">
            <a:avLst/>
          </a:prstGeom>
          <a:noFill/>
          <a:ln>
            <a:noFill/>
          </a:ln>
        </p:spPr>
      </p:pic>
      <p:sp>
        <p:nvSpPr>
          <p:cNvPr id="745" name="Shape 745"/>
          <p:cNvSpPr/>
          <p:nvPr/>
        </p:nvSpPr>
        <p:spPr>
          <a:xfrm>
            <a:off x="4310817" y="1025612"/>
            <a:ext cx="939741" cy="1282017"/>
          </a:xfrm>
          <a:prstGeom prst="roundRect">
            <a:avLst>
              <a:gd fmla="val 50000" name="adj"/>
            </a:avLst>
          </a:prstGeom>
          <a:solidFill>
            <a:srgbClr val="507A92"/>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sp>
        <p:nvSpPr>
          <p:cNvPr id="746" name="Shape 746"/>
          <p:cNvSpPr/>
          <p:nvPr/>
        </p:nvSpPr>
        <p:spPr>
          <a:xfrm>
            <a:off x="2419132" y="1959595"/>
            <a:ext cx="1354667" cy="746445"/>
          </a:xfrm>
          <a:prstGeom prst="roundRect">
            <a:avLst>
              <a:gd fmla="val 50000" name="adj"/>
            </a:avLst>
          </a:prstGeom>
          <a:solidFill>
            <a:srgbClr val="507A92"/>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sp>
        <p:nvSpPr>
          <p:cNvPr id="747" name="Shape 747"/>
          <p:cNvSpPr/>
          <p:nvPr/>
        </p:nvSpPr>
        <p:spPr>
          <a:xfrm>
            <a:off x="1275619" y="3926759"/>
            <a:ext cx="1354667" cy="746445"/>
          </a:xfrm>
          <a:prstGeom prst="roundRect">
            <a:avLst>
              <a:gd fmla="val 50000" name="adj"/>
            </a:avLst>
          </a:prstGeom>
          <a:solidFill>
            <a:srgbClr val="507A92"/>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sp>
        <p:nvSpPr>
          <p:cNvPr id="748" name="Shape 748"/>
          <p:cNvSpPr/>
          <p:nvPr/>
        </p:nvSpPr>
        <p:spPr>
          <a:xfrm>
            <a:off x="1475740" y="2871093"/>
            <a:ext cx="1354667" cy="746445"/>
          </a:xfrm>
          <a:prstGeom prst="roundRect">
            <a:avLst>
              <a:gd fmla="val 50000" name="adj"/>
            </a:avLst>
          </a:prstGeom>
          <a:solidFill>
            <a:srgbClr val="507A92"/>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sp>
        <p:nvSpPr>
          <p:cNvPr id="749" name="Shape 749"/>
          <p:cNvSpPr txBox="1"/>
          <p:nvPr>
            <p:ph type="title"/>
          </p:nvPr>
        </p:nvSpPr>
        <p:spPr>
          <a:xfrm>
            <a:off x="401561" y="312460"/>
            <a:ext cx="8542895" cy="585514"/>
          </a:xfrm>
          <a:prstGeom prst="rect">
            <a:avLst/>
          </a:prstGeom>
          <a:noFill/>
          <a:ln>
            <a:noFill/>
          </a:ln>
        </p:spPr>
        <p:txBody>
          <a:bodyPr anchorCtr="0" anchor="t" bIns="0" lIns="0" rIns="0" wrap="square" tIns="0">
            <a:noAutofit/>
          </a:bodyPr>
          <a:lstStyle/>
          <a:p>
            <a:pPr indent="0" lvl="0" marL="0" marR="0" rtl="0" algn="l">
              <a:lnSpc>
                <a:spcPct val="90000"/>
              </a:lnSpc>
              <a:spcBef>
                <a:spcPts val="0"/>
              </a:spcBef>
              <a:buClr>
                <a:schemeClr val="dk2"/>
              </a:buClr>
              <a:buFont typeface="Arial"/>
              <a:buNone/>
            </a:pPr>
            <a:r>
              <a:rPr b="1" i="0" lang="en-US" sz="3600" u="none" cap="none" strike="noStrike">
                <a:solidFill>
                  <a:srgbClr val="008881"/>
                </a:solidFill>
                <a:latin typeface="Arial"/>
                <a:ea typeface="Arial"/>
                <a:cs typeface="Arial"/>
                <a:sym typeface="Arial"/>
              </a:rPr>
              <a:t>Platform Runtime – Application Centric</a:t>
            </a:r>
          </a:p>
        </p:txBody>
      </p:sp>
      <p:sp>
        <p:nvSpPr>
          <p:cNvPr id="750" name="Shape 750"/>
          <p:cNvSpPr/>
          <p:nvPr/>
        </p:nvSpPr>
        <p:spPr>
          <a:xfrm>
            <a:off x="4104843" y="3616968"/>
            <a:ext cx="1373156" cy="1373156"/>
          </a:xfrm>
          <a:prstGeom prst="ellipse">
            <a:avLst/>
          </a:prstGeom>
          <a:gradFill>
            <a:gsLst>
              <a:gs pos="0">
                <a:srgbClr val="BBBBBB"/>
              </a:gs>
              <a:gs pos="35000">
                <a:srgbClr val="D0D0D0"/>
              </a:gs>
              <a:gs pos="100000">
                <a:srgbClr val="EDEDED"/>
              </a:gs>
            </a:gsLst>
            <a:lin ang="16200000" scaled="0"/>
          </a:gradFill>
          <a:ln cap="flat" cmpd="sng" w="9525">
            <a:solidFill>
              <a:srgbClr val="252525"/>
            </a:solidFill>
            <a:prstDash val="solid"/>
            <a:round/>
            <a:headEnd len="med" w="med" type="none"/>
            <a:tailEnd len="med" w="med" type="none"/>
          </a:ln>
          <a:effectLst>
            <a:outerShdw blurRad="40000" rotWithShape="0" dir="5400000" dist="20000">
              <a:srgbClr val="000000">
                <a:alpha val="37647"/>
              </a:srgbClr>
            </a:outerShdw>
          </a:effectLst>
        </p:spPr>
        <p:txBody>
          <a:bodyPr anchorCtr="0" anchor="ctr" bIns="91425" lIns="91425"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b="0" i="0" sz="1800" u="none" cap="none" strike="noStrike">
              <a:solidFill>
                <a:srgbClr val="262626"/>
              </a:solidFill>
              <a:latin typeface="Source Sans Pro"/>
              <a:ea typeface="Source Sans Pro"/>
              <a:cs typeface="Source Sans Pro"/>
              <a:sym typeface="Source Sans Pro"/>
            </a:endParaRPr>
          </a:p>
        </p:txBody>
      </p:sp>
      <p:sp>
        <p:nvSpPr>
          <p:cNvPr id="751" name="Shape 751"/>
          <p:cNvSpPr txBox="1"/>
          <p:nvPr/>
        </p:nvSpPr>
        <p:spPr>
          <a:xfrm>
            <a:off x="4215303" y="3833576"/>
            <a:ext cx="1149181" cy="970967"/>
          </a:xfrm>
          <a:prstGeom prst="rect">
            <a:avLst/>
          </a:prstGeom>
          <a:noFill/>
          <a:ln>
            <a:noFill/>
          </a:ln>
        </p:spPr>
        <p:txBody>
          <a:bodyPr anchorCtr="0" anchor="ctr" bIns="9525" lIns="9525" rIns="9525" wrap="square" tIns="9525">
            <a:noAutofit/>
          </a:bodyPr>
          <a:lstStyle/>
          <a:p>
            <a:pPr indent="0" lvl="0" marL="0" marR="0" rtl="0" algn="ctr">
              <a:lnSpc>
                <a:spcPct val="90000"/>
              </a:lnSpc>
              <a:spcBef>
                <a:spcPts val="0"/>
              </a:spcBef>
              <a:spcAft>
                <a:spcPts val="0"/>
              </a:spcAft>
              <a:buClr>
                <a:srgbClr val="1B2831"/>
              </a:buClr>
              <a:buFont typeface="Arial"/>
              <a:buNone/>
            </a:pPr>
            <a:r>
              <a:rPr b="1" i="0" lang="en-US" sz="1300" u="none" cap="none" strike="noStrike">
                <a:solidFill>
                  <a:srgbClr val="1B2831"/>
                </a:solidFill>
                <a:latin typeface="Arial"/>
                <a:ea typeface="Arial"/>
                <a:cs typeface="Arial"/>
                <a:sym typeface="Arial"/>
              </a:rPr>
              <a:t>APPLICATION</a:t>
            </a:r>
          </a:p>
        </p:txBody>
      </p:sp>
      <p:sp>
        <p:nvSpPr>
          <p:cNvPr id="752" name="Shape 752"/>
          <p:cNvSpPr/>
          <p:nvPr/>
        </p:nvSpPr>
        <p:spPr>
          <a:xfrm rot="10800000">
            <a:off x="2502819" y="4107872"/>
            <a:ext cx="1513912" cy="391349"/>
          </a:xfrm>
          <a:prstGeom prst="leftArrow">
            <a:avLst>
              <a:gd fmla="val 60000" name="adj1"/>
              <a:gd fmla="val 50000" name="adj2"/>
            </a:avLst>
          </a:prstGeom>
          <a:solidFill>
            <a:srgbClr val="2D8B83"/>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6"/>
              </a:solidFill>
              <a:latin typeface="Source Sans Pro"/>
              <a:ea typeface="Source Sans Pro"/>
              <a:cs typeface="Source Sans Pro"/>
              <a:sym typeface="Source Sans Pro"/>
            </a:endParaRPr>
          </a:p>
        </p:txBody>
      </p:sp>
      <p:sp>
        <p:nvSpPr>
          <p:cNvPr id="753" name="Shape 753"/>
          <p:cNvSpPr/>
          <p:nvPr/>
        </p:nvSpPr>
        <p:spPr>
          <a:xfrm>
            <a:off x="2022214" y="3919063"/>
            <a:ext cx="961209" cy="768966"/>
          </a:xfrm>
          <a:prstGeom prst="roundRect">
            <a:avLst>
              <a:gd fmla="val 10000" name="adj"/>
            </a:avLst>
          </a:prstGeom>
          <a:solidFill>
            <a:srgbClr val="1D5852"/>
          </a:solidFill>
          <a:ln cap="flat" cmpd="sng" w="25400">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6"/>
              </a:solidFill>
              <a:latin typeface="Source Sans Pro"/>
              <a:ea typeface="Source Sans Pro"/>
              <a:cs typeface="Source Sans Pro"/>
              <a:sym typeface="Source Sans Pro"/>
            </a:endParaRPr>
          </a:p>
        </p:txBody>
      </p:sp>
      <p:sp>
        <p:nvSpPr>
          <p:cNvPr id="754" name="Shape 754"/>
          <p:cNvSpPr txBox="1"/>
          <p:nvPr/>
        </p:nvSpPr>
        <p:spPr>
          <a:xfrm>
            <a:off x="2044736" y="4080024"/>
            <a:ext cx="916164" cy="723922"/>
          </a:xfrm>
          <a:prstGeom prst="rect">
            <a:avLst/>
          </a:prstGeom>
          <a:noFill/>
          <a:ln>
            <a:noFill/>
          </a:ln>
        </p:spPr>
        <p:txBody>
          <a:bodyPr anchorCtr="0" anchor="ctr" bIns="20950" lIns="20950" rIns="20950" wrap="square" tIns="20950">
            <a:noAutofit/>
          </a:bodyPr>
          <a:lstStyle/>
          <a:p>
            <a:pPr indent="0" lvl="0" marL="0" marR="0" rtl="0" algn="ctr">
              <a:lnSpc>
                <a:spcPct val="90000"/>
              </a:lnSpc>
              <a:spcBef>
                <a:spcPts val="0"/>
              </a:spcBef>
              <a:spcAft>
                <a:spcPts val="0"/>
              </a:spcAft>
              <a:buClr>
                <a:srgbClr val="FFFFFF"/>
              </a:buClr>
              <a:buFont typeface="Arial"/>
              <a:buNone/>
            </a:pPr>
            <a:r>
              <a:rPr b="0" i="0" lang="en-US" sz="1100" u="none" cap="none" strike="noStrike">
                <a:solidFill>
                  <a:srgbClr val="FFFFFF"/>
                </a:solidFill>
                <a:latin typeface="Arial"/>
                <a:ea typeface="Arial"/>
                <a:cs typeface="Arial"/>
                <a:sym typeface="Arial"/>
              </a:rPr>
              <a:t>Health management</a:t>
            </a:r>
          </a:p>
        </p:txBody>
      </p:sp>
      <p:sp>
        <p:nvSpPr>
          <p:cNvPr id="755" name="Shape 755"/>
          <p:cNvSpPr/>
          <p:nvPr/>
        </p:nvSpPr>
        <p:spPr>
          <a:xfrm rot="-9000000">
            <a:off x="2708020" y="3342048"/>
            <a:ext cx="1513912" cy="391349"/>
          </a:xfrm>
          <a:prstGeom prst="leftArrow">
            <a:avLst>
              <a:gd fmla="val 60000" name="adj1"/>
              <a:gd fmla="val 50000" name="adj2"/>
            </a:avLst>
          </a:prstGeom>
          <a:solidFill>
            <a:srgbClr val="3A988F"/>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6"/>
              </a:solidFill>
              <a:latin typeface="Source Sans Pro"/>
              <a:ea typeface="Source Sans Pro"/>
              <a:cs typeface="Source Sans Pro"/>
              <a:sym typeface="Source Sans Pro"/>
            </a:endParaRPr>
          </a:p>
        </p:txBody>
      </p:sp>
      <p:sp>
        <p:nvSpPr>
          <p:cNvPr id="756" name="Shape 756"/>
          <p:cNvSpPr/>
          <p:nvPr/>
        </p:nvSpPr>
        <p:spPr>
          <a:xfrm>
            <a:off x="2306305" y="2863396"/>
            <a:ext cx="961209" cy="768966"/>
          </a:xfrm>
          <a:prstGeom prst="roundRect">
            <a:avLst>
              <a:gd fmla="val 10000" name="adj"/>
            </a:avLst>
          </a:prstGeom>
          <a:solidFill>
            <a:srgbClr val="287972"/>
          </a:solidFill>
          <a:ln cap="flat" cmpd="sng" w="28575">
            <a:solidFill>
              <a:schemeClr val="lt1"/>
            </a:solidFill>
            <a:prstDash val="solid"/>
            <a:round/>
            <a:headEnd len="med" w="med" type="none"/>
            <a:tailEnd len="med" w="med" type="none"/>
          </a:ln>
        </p:spPr>
        <p:txBody>
          <a:bodyPr anchorCtr="0" anchor="ctr" bIns="20950" lIns="20950" rIns="20950" wrap="square" tIns="20950">
            <a:noAutofit/>
          </a:bodyPr>
          <a:lstStyle/>
          <a:p>
            <a:pPr indent="0" lvl="0" marL="0" marR="0" rtl="0" algn="ctr">
              <a:lnSpc>
                <a:spcPct val="90000"/>
              </a:lnSpc>
              <a:spcBef>
                <a:spcPts val="0"/>
              </a:spcBef>
              <a:spcAft>
                <a:spcPts val="0"/>
              </a:spcAft>
              <a:buClr>
                <a:srgbClr val="000000"/>
              </a:buClr>
              <a:buFont typeface="Arial"/>
              <a:buNone/>
            </a:pPr>
            <a:r>
              <a:t/>
            </a:r>
            <a:endParaRPr b="0" i="0" sz="1100" u="none" cap="none" strike="noStrike">
              <a:solidFill>
                <a:srgbClr val="FFFFFF"/>
              </a:solidFill>
              <a:latin typeface="Source Sans Pro"/>
              <a:ea typeface="Source Sans Pro"/>
              <a:cs typeface="Source Sans Pro"/>
              <a:sym typeface="Source Sans Pro"/>
            </a:endParaRPr>
          </a:p>
        </p:txBody>
      </p:sp>
      <p:sp>
        <p:nvSpPr>
          <p:cNvPr id="757" name="Shape 757"/>
          <p:cNvSpPr txBox="1"/>
          <p:nvPr/>
        </p:nvSpPr>
        <p:spPr>
          <a:xfrm>
            <a:off x="2328827" y="2871093"/>
            <a:ext cx="916164" cy="723922"/>
          </a:xfrm>
          <a:prstGeom prst="rect">
            <a:avLst/>
          </a:prstGeom>
          <a:noFill/>
          <a:ln>
            <a:noFill/>
          </a:ln>
        </p:spPr>
        <p:txBody>
          <a:bodyPr anchorCtr="0" anchor="ctr" bIns="20950" lIns="20950" rIns="20950" wrap="square" tIns="20950">
            <a:noAutofit/>
          </a:bodyPr>
          <a:lstStyle/>
          <a:p>
            <a:pPr indent="0" lvl="0" marL="0" marR="0" rtl="0" algn="ctr">
              <a:lnSpc>
                <a:spcPct val="90000"/>
              </a:lnSpc>
              <a:spcBef>
                <a:spcPts val="0"/>
              </a:spcBef>
              <a:spcAft>
                <a:spcPts val="0"/>
              </a:spcAft>
              <a:buClr>
                <a:srgbClr val="FFFFFF"/>
              </a:buClr>
              <a:buFont typeface="Arial"/>
              <a:buNone/>
            </a:pPr>
            <a:r>
              <a:rPr b="0" i="0" lang="en-US" sz="1100" u="none" cap="none" strike="noStrike">
                <a:solidFill>
                  <a:srgbClr val="FFFFFF"/>
                </a:solidFill>
                <a:latin typeface="Arial"/>
                <a:ea typeface="Arial"/>
                <a:cs typeface="Arial"/>
                <a:sym typeface="Arial"/>
              </a:rPr>
              <a:t>APM</a:t>
            </a:r>
          </a:p>
        </p:txBody>
      </p:sp>
      <p:sp>
        <p:nvSpPr>
          <p:cNvPr id="758" name="Shape 758"/>
          <p:cNvSpPr/>
          <p:nvPr/>
        </p:nvSpPr>
        <p:spPr>
          <a:xfrm rot="-7200000">
            <a:off x="3268642" y="2781427"/>
            <a:ext cx="1513912" cy="391349"/>
          </a:xfrm>
          <a:prstGeom prst="leftArrow">
            <a:avLst>
              <a:gd fmla="val 60000" name="adj1"/>
              <a:gd fmla="val 50000" name="adj2"/>
            </a:avLst>
          </a:prstGeom>
          <a:solidFill>
            <a:srgbClr val="46A69B"/>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6"/>
              </a:solidFill>
              <a:latin typeface="Source Sans Pro"/>
              <a:ea typeface="Source Sans Pro"/>
              <a:cs typeface="Source Sans Pro"/>
              <a:sym typeface="Source Sans Pro"/>
            </a:endParaRPr>
          </a:p>
        </p:txBody>
      </p:sp>
      <p:sp>
        <p:nvSpPr>
          <p:cNvPr id="759" name="Shape 759"/>
          <p:cNvSpPr/>
          <p:nvPr/>
        </p:nvSpPr>
        <p:spPr>
          <a:xfrm>
            <a:off x="3166515" y="1937074"/>
            <a:ext cx="961209" cy="768966"/>
          </a:xfrm>
          <a:prstGeom prst="roundRect">
            <a:avLst>
              <a:gd fmla="val 10000" name="adj"/>
            </a:avLst>
          </a:prstGeom>
          <a:solidFill>
            <a:srgbClr val="2C877F"/>
          </a:solidFill>
          <a:ln cap="flat" cmpd="sng" w="25400">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6"/>
              </a:solidFill>
              <a:latin typeface="Source Sans Pro"/>
              <a:ea typeface="Source Sans Pro"/>
              <a:cs typeface="Source Sans Pro"/>
              <a:sym typeface="Source Sans Pro"/>
            </a:endParaRPr>
          </a:p>
        </p:txBody>
      </p:sp>
      <p:sp>
        <p:nvSpPr>
          <p:cNvPr id="760" name="Shape 760"/>
          <p:cNvSpPr txBox="1"/>
          <p:nvPr/>
        </p:nvSpPr>
        <p:spPr>
          <a:xfrm>
            <a:off x="3189037" y="2009914"/>
            <a:ext cx="916164" cy="723922"/>
          </a:xfrm>
          <a:prstGeom prst="rect">
            <a:avLst/>
          </a:prstGeom>
          <a:noFill/>
          <a:ln>
            <a:noFill/>
          </a:ln>
        </p:spPr>
        <p:txBody>
          <a:bodyPr anchorCtr="0" anchor="ctr" bIns="20950" lIns="20950" rIns="20950" wrap="square" tIns="20950">
            <a:noAutofit/>
          </a:bodyPr>
          <a:lstStyle/>
          <a:p>
            <a:pPr indent="0" lvl="0" marL="0" marR="0" rtl="0" algn="ctr">
              <a:lnSpc>
                <a:spcPct val="90000"/>
              </a:lnSpc>
              <a:spcBef>
                <a:spcPts val="0"/>
              </a:spcBef>
              <a:spcAft>
                <a:spcPts val="0"/>
              </a:spcAft>
              <a:buClr>
                <a:srgbClr val="FFFFFF"/>
              </a:buClr>
              <a:buFont typeface="Arial"/>
              <a:buNone/>
            </a:pPr>
            <a:r>
              <a:rPr b="0" i="0" lang="en-US" sz="1100" u="none" cap="none" strike="noStrike">
                <a:solidFill>
                  <a:srgbClr val="FFFFFF"/>
                </a:solidFill>
                <a:latin typeface="Arial"/>
                <a:ea typeface="Arial"/>
                <a:cs typeface="Arial"/>
                <a:sym typeface="Arial"/>
              </a:rPr>
              <a:t>Log aggregation</a:t>
            </a:r>
          </a:p>
        </p:txBody>
      </p:sp>
      <p:sp>
        <p:nvSpPr>
          <p:cNvPr id="761" name="Shape 761"/>
          <p:cNvSpPr/>
          <p:nvPr/>
        </p:nvSpPr>
        <p:spPr>
          <a:xfrm rot="-5400000">
            <a:off x="4034466" y="2576224"/>
            <a:ext cx="1513912" cy="391349"/>
          </a:xfrm>
          <a:prstGeom prst="leftArrow">
            <a:avLst>
              <a:gd fmla="val 60000" name="adj1"/>
              <a:gd fmla="val 50000" name="adj2"/>
            </a:avLst>
          </a:prstGeom>
          <a:solidFill>
            <a:srgbClr val="57AEA5"/>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6"/>
              </a:solidFill>
              <a:latin typeface="Source Sans Pro"/>
              <a:ea typeface="Source Sans Pro"/>
              <a:cs typeface="Source Sans Pro"/>
              <a:sym typeface="Source Sans Pro"/>
            </a:endParaRPr>
          </a:p>
        </p:txBody>
      </p:sp>
      <p:sp>
        <p:nvSpPr>
          <p:cNvPr id="762" name="Shape 762"/>
          <p:cNvSpPr/>
          <p:nvPr/>
        </p:nvSpPr>
        <p:spPr>
          <a:xfrm>
            <a:off x="4310817" y="1776132"/>
            <a:ext cx="961209" cy="768966"/>
          </a:xfrm>
          <a:prstGeom prst="roundRect">
            <a:avLst>
              <a:gd fmla="val 10000" name="adj"/>
            </a:avLst>
          </a:prstGeom>
          <a:solidFill>
            <a:srgbClr val="359C93"/>
          </a:solidFill>
          <a:ln cap="flat" cmpd="sng" w="25400">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6"/>
              </a:solidFill>
              <a:latin typeface="Source Sans Pro"/>
              <a:ea typeface="Source Sans Pro"/>
              <a:cs typeface="Source Sans Pro"/>
              <a:sym typeface="Source Sans Pro"/>
            </a:endParaRPr>
          </a:p>
        </p:txBody>
      </p:sp>
      <p:sp>
        <p:nvSpPr>
          <p:cNvPr id="763" name="Shape 763"/>
          <p:cNvSpPr txBox="1"/>
          <p:nvPr/>
        </p:nvSpPr>
        <p:spPr>
          <a:xfrm>
            <a:off x="4346168" y="1776132"/>
            <a:ext cx="916164" cy="723922"/>
          </a:xfrm>
          <a:prstGeom prst="rect">
            <a:avLst/>
          </a:prstGeom>
          <a:noFill/>
          <a:ln>
            <a:noFill/>
          </a:ln>
        </p:spPr>
        <p:txBody>
          <a:bodyPr anchorCtr="0" anchor="ctr" bIns="20950" lIns="20950" rIns="20950" wrap="square" tIns="20950">
            <a:noAutofit/>
          </a:bodyPr>
          <a:lstStyle/>
          <a:p>
            <a:pPr indent="0" lvl="0" marL="0" marR="0" rtl="0" algn="ctr">
              <a:lnSpc>
                <a:spcPct val="90000"/>
              </a:lnSpc>
              <a:spcBef>
                <a:spcPts val="0"/>
              </a:spcBef>
              <a:spcAft>
                <a:spcPts val="0"/>
              </a:spcAft>
              <a:buClr>
                <a:srgbClr val="FFFFFF"/>
              </a:buClr>
              <a:buFont typeface="Arial"/>
              <a:buNone/>
            </a:pPr>
            <a:r>
              <a:rPr b="0" i="0" lang="en-US" sz="1100" u="none" cap="none" strike="noStrike">
                <a:solidFill>
                  <a:srgbClr val="FFFFFF"/>
                </a:solidFill>
                <a:latin typeface="Arial"/>
                <a:ea typeface="Arial"/>
                <a:cs typeface="Arial"/>
                <a:sym typeface="Arial"/>
              </a:rPr>
              <a:t>Roles and Policy</a:t>
            </a:r>
          </a:p>
        </p:txBody>
      </p:sp>
      <p:sp>
        <p:nvSpPr>
          <p:cNvPr id="764" name="Shape 764"/>
          <p:cNvSpPr/>
          <p:nvPr/>
        </p:nvSpPr>
        <p:spPr>
          <a:xfrm rot="-3600000">
            <a:off x="4800289" y="2781426"/>
            <a:ext cx="1513912" cy="391349"/>
          </a:xfrm>
          <a:prstGeom prst="leftArrow">
            <a:avLst>
              <a:gd fmla="val 60000" name="adj1"/>
              <a:gd fmla="val 50000" name="adj2"/>
            </a:avLst>
          </a:prstGeom>
          <a:solidFill>
            <a:srgbClr val="6DB2A9"/>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6"/>
              </a:solidFill>
              <a:latin typeface="Source Sans Pro"/>
              <a:ea typeface="Source Sans Pro"/>
              <a:cs typeface="Source Sans Pro"/>
              <a:sym typeface="Source Sans Pro"/>
            </a:endParaRPr>
          </a:p>
        </p:txBody>
      </p:sp>
      <p:sp>
        <p:nvSpPr>
          <p:cNvPr id="765" name="Shape 765"/>
          <p:cNvSpPr/>
          <p:nvPr/>
        </p:nvSpPr>
        <p:spPr>
          <a:xfrm>
            <a:off x="5455119" y="1937074"/>
            <a:ext cx="961209" cy="768966"/>
          </a:xfrm>
          <a:prstGeom prst="roundRect">
            <a:avLst>
              <a:gd fmla="val 10000" name="adj"/>
            </a:avLst>
          </a:prstGeom>
          <a:solidFill>
            <a:srgbClr val="2C877F"/>
          </a:solidFill>
          <a:ln cap="flat" cmpd="sng" w="25400">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6"/>
              </a:solidFill>
              <a:latin typeface="Source Sans Pro"/>
              <a:ea typeface="Source Sans Pro"/>
              <a:cs typeface="Source Sans Pro"/>
              <a:sym typeface="Source Sans Pro"/>
            </a:endParaRPr>
          </a:p>
        </p:txBody>
      </p:sp>
      <p:sp>
        <p:nvSpPr>
          <p:cNvPr id="766" name="Shape 766"/>
          <p:cNvSpPr txBox="1"/>
          <p:nvPr/>
        </p:nvSpPr>
        <p:spPr>
          <a:xfrm>
            <a:off x="5477642" y="1977954"/>
            <a:ext cx="916164" cy="723922"/>
          </a:xfrm>
          <a:prstGeom prst="rect">
            <a:avLst/>
          </a:prstGeom>
          <a:noFill/>
          <a:ln>
            <a:noFill/>
          </a:ln>
        </p:spPr>
        <p:txBody>
          <a:bodyPr anchorCtr="0" anchor="ctr" bIns="20950" lIns="20950" rIns="20950" wrap="square" tIns="20950">
            <a:noAutofit/>
          </a:bodyPr>
          <a:lstStyle/>
          <a:p>
            <a:pPr indent="0" lvl="0" marL="0" marR="0" rtl="0" algn="ctr">
              <a:lnSpc>
                <a:spcPct val="90000"/>
              </a:lnSpc>
              <a:spcBef>
                <a:spcPts val="0"/>
              </a:spcBef>
              <a:spcAft>
                <a:spcPts val="0"/>
              </a:spcAft>
              <a:buClr>
                <a:srgbClr val="FFFFFF"/>
              </a:buClr>
              <a:buFont typeface="Arial"/>
              <a:buNone/>
            </a:pPr>
            <a:r>
              <a:rPr b="0" i="0" lang="en-US" sz="1100" u="none" cap="none" strike="noStrike">
                <a:solidFill>
                  <a:srgbClr val="FFFFFF"/>
                </a:solidFill>
                <a:latin typeface="Arial"/>
                <a:ea typeface="Arial"/>
                <a:cs typeface="Arial"/>
                <a:sym typeface="Arial"/>
              </a:rPr>
              <a:t>Security and Isolation</a:t>
            </a:r>
          </a:p>
        </p:txBody>
      </p:sp>
      <p:sp>
        <p:nvSpPr>
          <p:cNvPr id="767" name="Shape 767"/>
          <p:cNvSpPr/>
          <p:nvPr/>
        </p:nvSpPr>
        <p:spPr>
          <a:xfrm rot="-1800000">
            <a:off x="5360909" y="3342048"/>
            <a:ext cx="1513912" cy="391349"/>
          </a:xfrm>
          <a:prstGeom prst="leftArrow">
            <a:avLst>
              <a:gd fmla="val 60000" name="adj1"/>
              <a:gd fmla="val 50000" name="adj2"/>
            </a:avLst>
          </a:prstGeom>
          <a:solidFill>
            <a:srgbClr val="83B5B0"/>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6"/>
              </a:solidFill>
              <a:latin typeface="Source Sans Pro"/>
              <a:ea typeface="Source Sans Pro"/>
              <a:cs typeface="Source Sans Pro"/>
              <a:sym typeface="Source Sans Pro"/>
            </a:endParaRPr>
          </a:p>
        </p:txBody>
      </p:sp>
      <p:sp>
        <p:nvSpPr>
          <p:cNvPr id="768" name="Shape 768"/>
          <p:cNvSpPr/>
          <p:nvPr/>
        </p:nvSpPr>
        <p:spPr>
          <a:xfrm>
            <a:off x="6292807" y="2774760"/>
            <a:ext cx="961209" cy="768966"/>
          </a:xfrm>
          <a:prstGeom prst="roundRect">
            <a:avLst>
              <a:gd fmla="val 10000" name="adj"/>
            </a:avLst>
          </a:prstGeom>
          <a:solidFill>
            <a:srgbClr val="287972"/>
          </a:solidFill>
          <a:ln cap="flat" cmpd="sng" w="25400">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6"/>
              </a:solidFill>
              <a:latin typeface="Source Sans Pro"/>
              <a:ea typeface="Source Sans Pro"/>
              <a:cs typeface="Source Sans Pro"/>
              <a:sym typeface="Source Sans Pro"/>
            </a:endParaRPr>
          </a:p>
        </p:txBody>
      </p:sp>
      <p:sp>
        <p:nvSpPr>
          <p:cNvPr id="769" name="Shape 769"/>
          <p:cNvSpPr txBox="1"/>
          <p:nvPr/>
        </p:nvSpPr>
        <p:spPr>
          <a:xfrm>
            <a:off x="6318464" y="2797283"/>
            <a:ext cx="916164" cy="723922"/>
          </a:xfrm>
          <a:prstGeom prst="rect">
            <a:avLst/>
          </a:prstGeom>
          <a:noFill/>
          <a:ln>
            <a:noFill/>
          </a:ln>
        </p:spPr>
        <p:txBody>
          <a:bodyPr anchorCtr="0" anchor="ctr" bIns="20950" lIns="20950" rIns="20950" wrap="square" tIns="20950">
            <a:noAutofit/>
          </a:bodyPr>
          <a:lstStyle/>
          <a:p>
            <a:pPr indent="0" lvl="0" marL="0" marR="0" rtl="0" algn="ctr">
              <a:lnSpc>
                <a:spcPct val="90000"/>
              </a:lnSpc>
              <a:spcBef>
                <a:spcPts val="0"/>
              </a:spcBef>
              <a:spcAft>
                <a:spcPts val="0"/>
              </a:spcAft>
              <a:buClr>
                <a:srgbClr val="FFFFFF"/>
              </a:buClr>
              <a:buFont typeface="Arial"/>
              <a:buNone/>
            </a:pPr>
            <a:r>
              <a:rPr b="0" i="0" lang="en-US" sz="1100" u="none" cap="none" strike="noStrike">
                <a:solidFill>
                  <a:srgbClr val="FFFFFF"/>
                </a:solidFill>
                <a:latin typeface="Arial"/>
                <a:ea typeface="Arial"/>
                <a:cs typeface="Arial"/>
                <a:sym typeface="Arial"/>
              </a:rPr>
              <a:t>Scaling</a:t>
            </a:r>
          </a:p>
        </p:txBody>
      </p:sp>
      <p:sp>
        <p:nvSpPr>
          <p:cNvPr id="770" name="Shape 770"/>
          <p:cNvSpPr/>
          <p:nvPr/>
        </p:nvSpPr>
        <p:spPr>
          <a:xfrm>
            <a:off x="5566112" y="4107872"/>
            <a:ext cx="1513912" cy="391349"/>
          </a:xfrm>
          <a:prstGeom prst="leftArrow">
            <a:avLst>
              <a:gd fmla="val 60000" name="adj1"/>
              <a:gd fmla="val 50000" name="adj2"/>
            </a:avLst>
          </a:prstGeom>
          <a:solidFill>
            <a:srgbClr val="97BBB7"/>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262626"/>
              </a:solidFill>
              <a:latin typeface="Source Sans Pro"/>
              <a:ea typeface="Source Sans Pro"/>
              <a:cs typeface="Source Sans Pro"/>
              <a:sym typeface="Source Sans Pro"/>
            </a:endParaRPr>
          </a:p>
        </p:txBody>
      </p:sp>
      <p:sp>
        <p:nvSpPr>
          <p:cNvPr id="771" name="Shape 771"/>
          <p:cNvSpPr/>
          <p:nvPr/>
        </p:nvSpPr>
        <p:spPr>
          <a:xfrm>
            <a:off x="6599421" y="3919063"/>
            <a:ext cx="961209" cy="768966"/>
          </a:xfrm>
          <a:prstGeom prst="roundRect">
            <a:avLst>
              <a:gd fmla="val 10000" name="adj"/>
            </a:avLst>
          </a:prstGeom>
          <a:solidFill>
            <a:srgbClr val="22645E"/>
          </a:solidFill>
          <a:ln cap="flat" cmpd="sng" w="25400">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1D5852"/>
              </a:solidFill>
              <a:latin typeface="Source Sans Pro"/>
              <a:ea typeface="Source Sans Pro"/>
              <a:cs typeface="Source Sans Pro"/>
              <a:sym typeface="Source Sans Pro"/>
            </a:endParaRPr>
          </a:p>
        </p:txBody>
      </p:sp>
      <p:sp>
        <p:nvSpPr>
          <p:cNvPr id="772" name="Shape 772"/>
          <p:cNvSpPr txBox="1"/>
          <p:nvPr/>
        </p:nvSpPr>
        <p:spPr>
          <a:xfrm>
            <a:off x="6621942" y="3949783"/>
            <a:ext cx="916164" cy="723922"/>
          </a:xfrm>
          <a:prstGeom prst="rect">
            <a:avLst/>
          </a:prstGeom>
          <a:noFill/>
          <a:ln>
            <a:noFill/>
          </a:ln>
        </p:spPr>
        <p:txBody>
          <a:bodyPr anchorCtr="0" anchor="ctr" bIns="20950" lIns="20950" rIns="20950" wrap="square" tIns="20950">
            <a:noAutofit/>
          </a:bodyPr>
          <a:lstStyle/>
          <a:p>
            <a:pPr indent="0" lvl="0" marL="0" marR="0" rtl="0" algn="ctr">
              <a:lnSpc>
                <a:spcPct val="90000"/>
              </a:lnSpc>
              <a:spcBef>
                <a:spcPts val="0"/>
              </a:spcBef>
              <a:spcAft>
                <a:spcPts val="0"/>
              </a:spcAft>
              <a:buClr>
                <a:srgbClr val="FFFFFF"/>
              </a:buClr>
              <a:buFont typeface="Arial"/>
              <a:buNone/>
            </a:pPr>
            <a:r>
              <a:rPr b="0" i="0" lang="en-US" sz="1100" u="none" cap="none" strike="noStrike">
                <a:solidFill>
                  <a:srgbClr val="FFFFFF"/>
                </a:solidFill>
                <a:latin typeface="Arial"/>
                <a:ea typeface="Arial"/>
                <a:cs typeface="Arial"/>
                <a:sym typeface="Arial"/>
              </a:rPr>
              <a:t>Blue green deployment</a:t>
            </a:r>
          </a:p>
        </p:txBody>
      </p:sp>
      <p:pic>
        <p:nvPicPr>
          <p:cNvPr descr="APM.png" id="773" name="Shape 773"/>
          <p:cNvPicPr preferRelativeResize="0"/>
          <p:nvPr/>
        </p:nvPicPr>
        <p:blipFill rotWithShape="1">
          <a:blip r:embed="rId6">
            <a:alphaModFix/>
          </a:blip>
          <a:srcRect b="0" l="0" r="0" t="0"/>
          <a:stretch/>
        </p:blipFill>
        <p:spPr>
          <a:xfrm>
            <a:off x="1522439" y="2937863"/>
            <a:ext cx="613560" cy="613560"/>
          </a:xfrm>
          <a:prstGeom prst="rect">
            <a:avLst/>
          </a:prstGeom>
          <a:noFill/>
          <a:ln>
            <a:noFill/>
          </a:ln>
        </p:spPr>
      </p:pic>
      <p:pic>
        <p:nvPicPr>
          <p:cNvPr id="774" name="Shape 774"/>
          <p:cNvPicPr preferRelativeResize="0"/>
          <p:nvPr/>
        </p:nvPicPr>
        <p:blipFill rotWithShape="1">
          <a:blip r:embed="rId7">
            <a:alphaModFix/>
          </a:blip>
          <a:srcRect b="0" l="0" r="0" t="0"/>
          <a:stretch/>
        </p:blipFill>
        <p:spPr>
          <a:xfrm>
            <a:off x="2479727" y="2024091"/>
            <a:ext cx="620780" cy="620780"/>
          </a:xfrm>
          <a:prstGeom prst="rect">
            <a:avLst/>
          </a:prstGeom>
          <a:noFill/>
          <a:ln>
            <a:noFill/>
          </a:ln>
        </p:spPr>
      </p:pic>
      <p:pic>
        <p:nvPicPr>
          <p:cNvPr id="775" name="Shape 775"/>
          <p:cNvPicPr preferRelativeResize="0"/>
          <p:nvPr/>
        </p:nvPicPr>
        <p:blipFill rotWithShape="1">
          <a:blip r:embed="rId8">
            <a:alphaModFix/>
          </a:blip>
          <a:srcRect b="0" l="0" r="0" t="0"/>
          <a:stretch/>
        </p:blipFill>
        <p:spPr>
          <a:xfrm>
            <a:off x="4457799" y="1064097"/>
            <a:ext cx="620780" cy="620780"/>
          </a:xfrm>
          <a:prstGeom prst="rect">
            <a:avLst/>
          </a:prstGeom>
          <a:noFill/>
          <a:ln>
            <a:noFill/>
          </a:ln>
        </p:spPr>
      </p:pic>
      <p:pic>
        <p:nvPicPr>
          <p:cNvPr id="776" name="Shape 776"/>
          <p:cNvPicPr preferRelativeResize="0"/>
          <p:nvPr/>
        </p:nvPicPr>
        <p:blipFill rotWithShape="1">
          <a:blip r:embed="rId9">
            <a:alphaModFix/>
          </a:blip>
          <a:srcRect b="0" l="0" r="0" t="0"/>
          <a:stretch/>
        </p:blipFill>
        <p:spPr>
          <a:xfrm>
            <a:off x="1322318" y="3995464"/>
            <a:ext cx="613560" cy="613560"/>
          </a:xfrm>
          <a:prstGeom prst="rect">
            <a:avLst/>
          </a:prstGeom>
          <a:noFill/>
          <a:ln>
            <a:noFill/>
          </a:ln>
        </p:spPr>
      </p:pic>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Shape 781"/>
          <p:cNvSpPr txBox="1"/>
          <p:nvPr>
            <p:ph idx="1" type="body"/>
          </p:nvPr>
        </p:nvSpPr>
        <p:spPr>
          <a:xfrm>
            <a:off x="756707" y="922337"/>
            <a:ext cx="7403100" cy="3383100"/>
          </a:xfrm>
          <a:prstGeom prst="rect">
            <a:avLst/>
          </a:prstGeom>
          <a:noFill/>
          <a:ln>
            <a:noFill/>
          </a:ln>
        </p:spPr>
        <p:txBody>
          <a:bodyPr anchorCtr="0" anchor="t" bIns="91425" lIns="91425" rIns="91425" wrap="square" tIns="91425">
            <a:noAutofit/>
          </a:bodyPr>
          <a:lstStyle/>
          <a:p>
            <a:pPr indent="0" lvl="0" marL="139700" marR="0" rtl="0" algn="ctr">
              <a:lnSpc>
                <a:spcPct val="115000"/>
              </a:lnSpc>
              <a:spcBef>
                <a:spcPts val="0"/>
              </a:spcBef>
              <a:spcAft>
                <a:spcPts val="0"/>
              </a:spcAft>
              <a:buClr>
                <a:srgbClr val="2C95DD"/>
              </a:buClr>
              <a:buFont typeface="Noto Sans Symbols"/>
              <a:buNone/>
            </a:pPr>
            <a:r>
              <a:rPr b="1" i="0" lang="en-US" sz="6600" u="none" cap="none" strike="noStrike">
                <a:solidFill>
                  <a:schemeClr val="dk2"/>
                </a:solidFill>
                <a:latin typeface="Arial"/>
                <a:ea typeface="Arial"/>
                <a:cs typeface="Arial"/>
                <a:sym typeface="Arial"/>
              </a:rPr>
              <a:t>PCF</a:t>
            </a:r>
          </a:p>
          <a:p>
            <a:pPr indent="0" lvl="0" marL="139700" marR="0" rtl="0" algn="ctr">
              <a:lnSpc>
                <a:spcPct val="115000"/>
              </a:lnSpc>
              <a:spcBef>
                <a:spcPts val="0"/>
              </a:spcBef>
              <a:spcAft>
                <a:spcPts val="0"/>
              </a:spcAft>
              <a:buClr>
                <a:srgbClr val="2C95DD"/>
              </a:buClr>
              <a:buFont typeface="Noto Sans Symbols"/>
              <a:buNone/>
            </a:pPr>
            <a:r>
              <a:rPr b="1" i="0" lang="en-US" sz="6600" u="none" cap="none" strike="noStrike">
                <a:solidFill>
                  <a:schemeClr val="dk2"/>
                </a:solidFill>
                <a:latin typeface="Arial"/>
                <a:ea typeface="Arial"/>
                <a:cs typeface="Arial"/>
                <a:sym typeface="Arial"/>
              </a:rPr>
              <a:t>Architecture</a:t>
            </a:r>
          </a:p>
        </p:txBody>
      </p:sp>
    </p:spTree>
  </p:cSld>
  <p:clrMapOvr>
    <a:masterClrMapping/>
  </p:clrMapOvr>
  <p:transition spd="slow">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Shape 787"/>
          <p:cNvSpPr txBox="1"/>
          <p:nvPr>
            <p:ph type="title"/>
          </p:nvPr>
        </p:nvSpPr>
        <p:spPr>
          <a:xfrm>
            <a:off x="1117709" y="407953"/>
            <a:ext cx="6947616" cy="585514"/>
          </a:xfrm>
          <a:prstGeom prst="rect">
            <a:avLst/>
          </a:prstGeom>
          <a:noFill/>
          <a:ln>
            <a:noFill/>
          </a:ln>
        </p:spPr>
        <p:txBody>
          <a:bodyPr anchorCtr="0" anchor="t" bIns="0" lIns="0" rIns="0" wrap="square" tIns="0">
            <a:noAutofit/>
          </a:bodyPr>
          <a:lstStyle/>
          <a:p>
            <a:pPr indent="0" lvl="0" marL="0" marR="0" rtl="0" algn="l">
              <a:lnSpc>
                <a:spcPct val="90000"/>
              </a:lnSpc>
              <a:spcBef>
                <a:spcPts val="0"/>
              </a:spcBef>
              <a:buClr>
                <a:srgbClr val="00685D"/>
              </a:buClr>
              <a:buFont typeface="Arial"/>
              <a:buNone/>
            </a:pPr>
            <a:r>
              <a:rPr b="0" i="0" lang="en-US" sz="3600" u="none" cap="none" strike="noStrike">
                <a:solidFill>
                  <a:srgbClr val="00685D"/>
                </a:solidFill>
                <a:latin typeface="Arial"/>
                <a:ea typeface="Arial"/>
                <a:cs typeface="Arial"/>
                <a:sym typeface="Arial"/>
              </a:rPr>
              <a:t>Elastic Runtime Architecture</a:t>
            </a:r>
          </a:p>
        </p:txBody>
      </p:sp>
      <p:sp>
        <p:nvSpPr>
          <p:cNvPr id="788" name="Shape 788"/>
          <p:cNvSpPr/>
          <p:nvPr/>
        </p:nvSpPr>
        <p:spPr>
          <a:xfrm>
            <a:off x="263682" y="1446820"/>
            <a:ext cx="3884985" cy="2466323"/>
          </a:xfrm>
          <a:prstGeom prst="roundRect">
            <a:avLst>
              <a:gd fmla="val 1618" name="adj"/>
            </a:avLst>
          </a:prstGeom>
          <a:solidFill>
            <a:schemeClr val="accent1"/>
          </a:solidFill>
          <a:ln>
            <a:noFill/>
          </a:ln>
        </p:spPr>
        <p:txBody>
          <a:bodyPr anchorCtr="0" anchor="b" bIns="45700" lIns="91425" rIns="91425" wrap="square" tIns="45700">
            <a:noAutofit/>
          </a:bodyPr>
          <a:lstStyle/>
          <a:p>
            <a:pPr indent="0" lvl="0" marL="0" marR="0" rtl="0" algn="ctr">
              <a:lnSpc>
                <a:spcPct val="100000"/>
              </a:lnSpc>
              <a:spcBef>
                <a:spcPts val="0"/>
              </a:spcBef>
              <a:spcAft>
                <a:spcPts val="0"/>
              </a:spcAft>
              <a:buClr>
                <a:srgbClr val="FFFFFF"/>
              </a:buClr>
              <a:buFont typeface="Arial"/>
              <a:buNone/>
            </a:pPr>
            <a:r>
              <a:rPr b="1" i="0" lang="en-US" sz="1200" u="none" cap="none" strike="noStrike">
                <a:solidFill>
                  <a:srgbClr val="FFFFFF"/>
                </a:solidFill>
                <a:latin typeface="Arial"/>
                <a:ea typeface="Arial"/>
                <a:cs typeface="Arial"/>
                <a:sym typeface="Arial"/>
              </a:rPr>
              <a:t>Pivotal CF Elastic Runtime</a:t>
            </a:r>
          </a:p>
        </p:txBody>
      </p:sp>
      <p:sp>
        <p:nvSpPr>
          <p:cNvPr id="789" name="Shape 789"/>
          <p:cNvSpPr/>
          <p:nvPr/>
        </p:nvSpPr>
        <p:spPr>
          <a:xfrm>
            <a:off x="337917" y="1519683"/>
            <a:ext cx="2687452" cy="213867"/>
          </a:xfrm>
          <a:prstGeom prst="roundRect">
            <a:avLst>
              <a:gd fmla="val 17740" name="adj"/>
            </a:avLst>
          </a:prstGeom>
          <a:solidFill>
            <a:srgbClr val="33928A"/>
          </a:solidFill>
          <a:ln>
            <a:noFill/>
          </a:ln>
        </p:spPr>
        <p:txBody>
          <a:bodyPr anchorCtr="0" anchor="ctr" bIns="0" lIns="91425" rIns="91425" wrap="square" tIns="0">
            <a:noAutofit/>
          </a:bodyPr>
          <a:lstStyle/>
          <a:p>
            <a:pPr indent="0" lvl="0" marL="0" marR="0" rtl="0" algn="ctr">
              <a:lnSpc>
                <a:spcPct val="100000"/>
              </a:lnSpc>
              <a:spcBef>
                <a:spcPts val="0"/>
              </a:spcBef>
              <a:spcAft>
                <a:spcPts val="0"/>
              </a:spcAft>
              <a:buClr>
                <a:srgbClr val="F2F2F2"/>
              </a:buClr>
              <a:buFont typeface="Calibri"/>
              <a:buNone/>
            </a:pPr>
            <a:r>
              <a:rPr b="0" i="0" lang="en-US" sz="1000" u="none" cap="none" strike="noStrike">
                <a:solidFill>
                  <a:srgbClr val="F2F2F2"/>
                </a:solidFill>
                <a:latin typeface="Calibri"/>
                <a:ea typeface="Calibri"/>
                <a:cs typeface="Calibri"/>
                <a:sym typeface="Calibri"/>
              </a:rPr>
              <a:t>Dynamic Router</a:t>
            </a:r>
          </a:p>
        </p:txBody>
      </p:sp>
      <p:sp>
        <p:nvSpPr>
          <p:cNvPr id="790" name="Shape 790"/>
          <p:cNvSpPr/>
          <p:nvPr/>
        </p:nvSpPr>
        <p:spPr>
          <a:xfrm>
            <a:off x="2319425" y="1549236"/>
            <a:ext cx="161925" cy="154452"/>
          </a:xfrm>
          <a:custGeom>
            <a:pathLst>
              <a:path extrusionOk="0" h="120000" w="12000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00" u="none" cap="none" strike="noStrike">
              <a:solidFill>
                <a:srgbClr val="FFFFFF"/>
              </a:solidFill>
              <a:latin typeface="Arial"/>
              <a:ea typeface="Arial"/>
              <a:cs typeface="Arial"/>
              <a:sym typeface="Arial"/>
            </a:endParaRPr>
          </a:p>
        </p:txBody>
      </p:sp>
      <p:sp>
        <p:nvSpPr>
          <p:cNvPr id="791" name="Shape 791"/>
          <p:cNvSpPr/>
          <p:nvPr/>
        </p:nvSpPr>
        <p:spPr>
          <a:xfrm>
            <a:off x="343966" y="1804808"/>
            <a:ext cx="1493993" cy="233542"/>
          </a:xfrm>
          <a:prstGeom prst="roundRect">
            <a:avLst>
              <a:gd fmla="val 9038" name="adj"/>
            </a:avLst>
          </a:prstGeom>
          <a:solidFill>
            <a:srgbClr val="33928A"/>
          </a:solidFill>
          <a:ln>
            <a:noFill/>
          </a:ln>
        </p:spPr>
        <p:txBody>
          <a:bodyPr anchorCtr="0" anchor="ctr" bIns="0" lIns="91425" rIns="91425" wrap="square" tIns="0">
            <a:noAutofit/>
          </a:bodyPr>
          <a:lstStyle/>
          <a:p>
            <a:pPr indent="0" lvl="0" marL="0" marR="0" rtl="0" algn="l">
              <a:lnSpc>
                <a:spcPct val="100000"/>
              </a:lnSpc>
              <a:spcBef>
                <a:spcPts val="0"/>
              </a:spcBef>
              <a:spcAft>
                <a:spcPts val="0"/>
              </a:spcAft>
              <a:buClr>
                <a:srgbClr val="F2F2F2"/>
              </a:buClr>
              <a:buFont typeface="Calibri"/>
              <a:buNone/>
            </a:pPr>
            <a:r>
              <a:rPr b="0" i="0" lang="en-US" sz="1000" u="none" cap="none" strike="noStrike">
                <a:solidFill>
                  <a:srgbClr val="F2F2F2"/>
                </a:solidFill>
                <a:latin typeface="Calibri"/>
                <a:ea typeface="Calibri"/>
                <a:cs typeface="Calibri"/>
                <a:sym typeface="Calibri"/>
              </a:rPr>
              <a:t>OAuth 2.0 Server (UAA)</a:t>
            </a:r>
          </a:p>
        </p:txBody>
      </p:sp>
      <p:sp>
        <p:nvSpPr>
          <p:cNvPr id="792" name="Shape 792"/>
          <p:cNvSpPr/>
          <p:nvPr/>
        </p:nvSpPr>
        <p:spPr>
          <a:xfrm>
            <a:off x="339647" y="2647950"/>
            <a:ext cx="1855412" cy="705740"/>
          </a:xfrm>
          <a:prstGeom prst="roundRect">
            <a:avLst>
              <a:gd fmla="val 2039" name="adj"/>
            </a:avLst>
          </a:prstGeom>
          <a:solidFill>
            <a:srgbClr val="33928A"/>
          </a:solidFill>
          <a:ln>
            <a:noFill/>
          </a:ln>
        </p:spPr>
        <p:txBody>
          <a:bodyPr anchorCtr="0" anchor="t" bIns="0" lIns="91425" rIns="91425" wrap="square" tIns="0">
            <a:noAutofit/>
          </a:bodyPr>
          <a:lstStyle/>
          <a:p>
            <a:pPr indent="0" lvl="0" marL="0" marR="0" rtl="0" algn="ctr">
              <a:lnSpc>
                <a:spcPct val="100000"/>
              </a:lnSpc>
              <a:spcBef>
                <a:spcPts val="0"/>
              </a:spcBef>
              <a:spcAft>
                <a:spcPts val="0"/>
              </a:spcAft>
              <a:buClr>
                <a:srgbClr val="F2F2F2"/>
              </a:buClr>
              <a:buFont typeface="Calibri"/>
              <a:buNone/>
            </a:pPr>
            <a:r>
              <a:rPr b="0" i="0" lang="en-US" sz="1000" u="none" cap="none" strike="noStrike">
                <a:solidFill>
                  <a:srgbClr val="F2F2F2"/>
                </a:solidFill>
                <a:latin typeface="Calibri"/>
                <a:ea typeface="Calibri"/>
                <a:cs typeface="Calibri"/>
                <a:sym typeface="Calibri"/>
              </a:rPr>
              <a:t>CELL</a:t>
            </a:r>
          </a:p>
        </p:txBody>
      </p:sp>
      <p:sp>
        <p:nvSpPr>
          <p:cNvPr id="793" name="Shape 793"/>
          <p:cNvSpPr/>
          <p:nvPr/>
        </p:nvSpPr>
        <p:spPr>
          <a:xfrm>
            <a:off x="380237" y="2843538"/>
            <a:ext cx="1784820" cy="211485"/>
          </a:xfrm>
          <a:prstGeom prst="roundRect">
            <a:avLst>
              <a:gd fmla="val 10428" name="adj"/>
            </a:avLst>
          </a:prstGeom>
          <a:noFill/>
          <a:ln cap="flat" cmpd="sng" w="12700">
            <a:solidFill>
              <a:schemeClr val="lt1"/>
            </a:solidFill>
            <a:prstDash val="solid"/>
            <a:round/>
            <a:headEnd len="med" w="med" type="none"/>
            <a:tailEnd len="med" w="med" type="none"/>
          </a:ln>
        </p:spPr>
        <p:txBody>
          <a:bodyPr anchorCtr="0" anchor="ctr" bIns="0" lIns="91425" rIns="91425" wrap="square" tIns="0">
            <a:noAutofit/>
          </a:bodyPr>
          <a:lstStyle/>
          <a:p>
            <a:pPr indent="0" lvl="0" marL="0" marR="0" rtl="0" algn="l">
              <a:lnSpc>
                <a:spcPct val="100000"/>
              </a:lnSpc>
              <a:spcBef>
                <a:spcPts val="0"/>
              </a:spcBef>
              <a:spcAft>
                <a:spcPts val="0"/>
              </a:spcAft>
              <a:buClr>
                <a:srgbClr val="F2F2F2"/>
              </a:buClr>
              <a:buFont typeface="Calibri"/>
              <a:buNone/>
            </a:pPr>
            <a:r>
              <a:rPr b="0" i="0" lang="en-US" sz="1000" u="none" cap="none" strike="noStrike">
                <a:solidFill>
                  <a:srgbClr val="F2F2F2"/>
                </a:solidFill>
                <a:latin typeface="Calibri"/>
                <a:ea typeface="Calibri"/>
                <a:cs typeface="Calibri"/>
                <a:sym typeface="Calibri"/>
              </a:rPr>
              <a:t>Garden</a:t>
            </a:r>
          </a:p>
        </p:txBody>
      </p:sp>
      <p:sp>
        <p:nvSpPr>
          <p:cNvPr id="794" name="Shape 794"/>
          <p:cNvSpPr/>
          <p:nvPr/>
        </p:nvSpPr>
        <p:spPr>
          <a:xfrm>
            <a:off x="380237" y="3100222"/>
            <a:ext cx="1784820" cy="211485"/>
          </a:xfrm>
          <a:prstGeom prst="roundRect">
            <a:avLst>
              <a:gd fmla="val 10428" name="adj"/>
            </a:avLst>
          </a:prstGeom>
          <a:noFill/>
          <a:ln cap="flat" cmpd="sng" w="12700">
            <a:solidFill>
              <a:schemeClr val="lt1"/>
            </a:solidFill>
            <a:prstDash val="solid"/>
            <a:round/>
            <a:headEnd len="med" w="med" type="none"/>
            <a:tailEnd len="med" w="med" type="none"/>
          </a:ln>
        </p:spPr>
        <p:txBody>
          <a:bodyPr anchorCtr="0" anchor="ctr" bIns="0" lIns="91425" rIns="91425" wrap="square" tIns="0">
            <a:noAutofit/>
          </a:bodyPr>
          <a:lstStyle/>
          <a:p>
            <a:pPr indent="0" lvl="0" marL="0" marR="0" rtl="0" algn="l">
              <a:lnSpc>
                <a:spcPct val="100000"/>
              </a:lnSpc>
              <a:spcBef>
                <a:spcPts val="0"/>
              </a:spcBef>
              <a:spcAft>
                <a:spcPts val="0"/>
              </a:spcAft>
              <a:buClr>
                <a:srgbClr val="F2F2F2"/>
              </a:buClr>
              <a:buFont typeface="Calibri"/>
              <a:buNone/>
            </a:pPr>
            <a:r>
              <a:rPr b="0" i="0" lang="en-US" sz="1000" u="none" cap="none" strike="noStrike">
                <a:solidFill>
                  <a:srgbClr val="F2F2F2"/>
                </a:solidFill>
                <a:latin typeface="Calibri"/>
                <a:ea typeface="Calibri"/>
                <a:cs typeface="Calibri"/>
                <a:sym typeface="Calibri"/>
              </a:rPr>
              <a:t>Build Packs</a:t>
            </a:r>
          </a:p>
        </p:txBody>
      </p:sp>
      <p:sp>
        <p:nvSpPr>
          <p:cNvPr id="795" name="Shape 795"/>
          <p:cNvSpPr/>
          <p:nvPr/>
        </p:nvSpPr>
        <p:spPr>
          <a:xfrm>
            <a:off x="1837960" y="2867907"/>
            <a:ext cx="152694" cy="164322"/>
          </a:xfrm>
          <a:custGeom>
            <a:pathLst>
              <a:path extrusionOk="0" h="120000" w="12000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00" u="none" cap="none" strike="noStrike">
              <a:solidFill>
                <a:srgbClr val="FFFFFF"/>
              </a:solidFill>
              <a:latin typeface="Arial"/>
              <a:ea typeface="Arial"/>
              <a:cs typeface="Arial"/>
              <a:sym typeface="Arial"/>
            </a:endParaRPr>
          </a:p>
        </p:txBody>
      </p:sp>
      <p:sp>
        <p:nvSpPr>
          <p:cNvPr id="796" name="Shape 796"/>
          <p:cNvSpPr/>
          <p:nvPr/>
        </p:nvSpPr>
        <p:spPr>
          <a:xfrm>
            <a:off x="1859661" y="3122509"/>
            <a:ext cx="141341" cy="164604"/>
          </a:xfrm>
          <a:custGeom>
            <a:pathLst>
              <a:path extrusionOk="0" h="120000" w="12000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00" u="none" cap="none" strike="noStrike">
              <a:solidFill>
                <a:srgbClr val="FFFFFF"/>
              </a:solidFill>
              <a:latin typeface="Arial"/>
              <a:ea typeface="Arial"/>
              <a:cs typeface="Arial"/>
              <a:sym typeface="Arial"/>
            </a:endParaRPr>
          </a:p>
        </p:txBody>
      </p:sp>
      <p:sp>
        <p:nvSpPr>
          <p:cNvPr id="797" name="Shape 797"/>
          <p:cNvSpPr/>
          <p:nvPr/>
        </p:nvSpPr>
        <p:spPr>
          <a:xfrm>
            <a:off x="1859661" y="1804808"/>
            <a:ext cx="1169841" cy="233541"/>
          </a:xfrm>
          <a:prstGeom prst="roundRect">
            <a:avLst>
              <a:gd fmla="val 9038" name="adj"/>
            </a:avLst>
          </a:prstGeom>
          <a:solidFill>
            <a:srgbClr val="33928A"/>
          </a:solidFill>
          <a:ln>
            <a:noFill/>
          </a:ln>
        </p:spPr>
        <p:txBody>
          <a:bodyPr anchorCtr="0" anchor="ctr" bIns="0" lIns="91425" rIns="91425" wrap="square" tIns="0">
            <a:noAutofit/>
          </a:bodyPr>
          <a:lstStyle/>
          <a:p>
            <a:pPr indent="0" lvl="0" marL="0" marR="0" rtl="0" algn="l">
              <a:lnSpc>
                <a:spcPct val="100000"/>
              </a:lnSpc>
              <a:spcBef>
                <a:spcPts val="0"/>
              </a:spcBef>
              <a:spcAft>
                <a:spcPts val="0"/>
              </a:spcAft>
              <a:buClr>
                <a:srgbClr val="F2F2F2"/>
              </a:buClr>
              <a:buFont typeface="Calibri"/>
              <a:buNone/>
            </a:pPr>
            <a:r>
              <a:rPr b="0" i="0" lang="en-US" sz="1000" u="none" cap="none" strike="noStrike">
                <a:solidFill>
                  <a:srgbClr val="F2F2F2"/>
                </a:solidFill>
                <a:latin typeface="Calibri"/>
                <a:ea typeface="Calibri"/>
                <a:cs typeface="Calibri"/>
                <a:sym typeface="Calibri"/>
              </a:rPr>
              <a:t>Login Server</a:t>
            </a:r>
          </a:p>
        </p:txBody>
      </p:sp>
      <p:sp>
        <p:nvSpPr>
          <p:cNvPr id="798" name="Shape 798"/>
          <p:cNvSpPr/>
          <p:nvPr/>
        </p:nvSpPr>
        <p:spPr>
          <a:xfrm>
            <a:off x="2686219" y="1873100"/>
            <a:ext cx="224904" cy="108636"/>
          </a:xfrm>
          <a:custGeom>
            <a:pathLst>
              <a:path extrusionOk="0" h="120000" w="120000">
                <a:moveTo>
                  <a:pt x="102275" y="40290"/>
                </a:moveTo>
                <a:cubicBezTo>
                  <a:pt x="96763" y="40290"/>
                  <a:pt x="92294" y="49114"/>
                  <a:pt x="92294" y="60000"/>
                </a:cubicBezTo>
                <a:cubicBezTo>
                  <a:pt x="92294" y="70885"/>
                  <a:pt x="96763" y="79709"/>
                  <a:pt x="102275" y="79709"/>
                </a:cubicBezTo>
                <a:cubicBezTo>
                  <a:pt x="107787" y="79709"/>
                  <a:pt x="112256" y="70885"/>
                  <a:pt x="112256" y="60000"/>
                </a:cubicBezTo>
                <a:cubicBezTo>
                  <a:pt x="112256" y="49114"/>
                  <a:pt x="107787" y="40290"/>
                  <a:pt x="102275" y="40290"/>
                </a:cubicBezTo>
                <a:close/>
                <a:moveTo>
                  <a:pt x="89615" y="0"/>
                </a:moveTo>
                <a:cubicBezTo>
                  <a:pt x="106396" y="0"/>
                  <a:pt x="120000" y="26862"/>
                  <a:pt x="120000" y="60000"/>
                </a:cubicBezTo>
                <a:cubicBezTo>
                  <a:pt x="120000" y="93137"/>
                  <a:pt x="106396" y="120000"/>
                  <a:pt x="89615" y="120000"/>
                </a:cubicBezTo>
                <a:cubicBezTo>
                  <a:pt x="76702" y="120000"/>
                  <a:pt x="65671" y="104092"/>
                  <a:pt x="61344" y="81604"/>
                </a:cubicBezTo>
                <a:lnTo>
                  <a:pt x="10941" y="81604"/>
                </a:lnTo>
                <a:lnTo>
                  <a:pt x="10940" y="81605"/>
                </a:lnTo>
                <a:lnTo>
                  <a:pt x="0" y="60000"/>
                </a:lnTo>
                <a:lnTo>
                  <a:pt x="10911" y="38453"/>
                </a:lnTo>
                <a:lnTo>
                  <a:pt x="21477" y="59317"/>
                </a:lnTo>
                <a:lnTo>
                  <a:pt x="32072" y="38394"/>
                </a:lnTo>
                <a:lnTo>
                  <a:pt x="32210" y="38394"/>
                </a:lnTo>
                <a:lnTo>
                  <a:pt x="42805" y="59317"/>
                </a:lnTo>
                <a:lnTo>
                  <a:pt x="53401" y="38394"/>
                </a:lnTo>
                <a:lnTo>
                  <a:pt x="61344" y="38394"/>
                </a:lnTo>
                <a:cubicBezTo>
                  <a:pt x="65671" y="15907"/>
                  <a:pt x="76702" y="0"/>
                  <a:pt x="89615" y="0"/>
                </a:cubicBezTo>
                <a:close/>
              </a:path>
            </a:pathLst>
          </a:custGeom>
          <a:solidFill>
            <a:schemeClr val="lt1"/>
          </a:solid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rgbClr val="000000"/>
              </a:buClr>
              <a:buFont typeface="Arial"/>
              <a:buNone/>
            </a:pPr>
            <a:r>
              <a:t/>
            </a:r>
            <a:endParaRPr b="0" i="0" sz="900" u="none" cap="none" strike="noStrike">
              <a:solidFill>
                <a:srgbClr val="FFFFFF"/>
              </a:solidFill>
              <a:latin typeface="Arial"/>
              <a:ea typeface="Arial"/>
              <a:cs typeface="Arial"/>
              <a:sym typeface="Arial"/>
            </a:endParaRPr>
          </a:p>
        </p:txBody>
      </p:sp>
      <p:sp>
        <p:nvSpPr>
          <p:cNvPr id="799" name="Shape 799"/>
          <p:cNvSpPr/>
          <p:nvPr/>
        </p:nvSpPr>
        <p:spPr>
          <a:xfrm>
            <a:off x="337918" y="2073040"/>
            <a:ext cx="960632" cy="196142"/>
          </a:xfrm>
          <a:prstGeom prst="roundRect">
            <a:avLst>
              <a:gd fmla="val 9038" name="adj"/>
            </a:avLst>
          </a:prstGeom>
          <a:solidFill>
            <a:srgbClr val="33928A"/>
          </a:solidFill>
          <a:ln>
            <a:noFill/>
          </a:ln>
        </p:spPr>
        <p:txBody>
          <a:bodyPr anchorCtr="0" anchor="ctr" bIns="0" lIns="91425" rIns="91425" wrap="square" tIns="0">
            <a:noAutofit/>
          </a:bodyPr>
          <a:lstStyle/>
          <a:p>
            <a:pPr indent="0" lvl="0" marL="0" marR="0" rtl="0" algn="l">
              <a:lnSpc>
                <a:spcPct val="100000"/>
              </a:lnSpc>
              <a:spcBef>
                <a:spcPts val="0"/>
              </a:spcBef>
              <a:spcAft>
                <a:spcPts val="0"/>
              </a:spcAft>
              <a:buClr>
                <a:srgbClr val="F2F2F2"/>
              </a:buClr>
              <a:buFont typeface="Calibri"/>
              <a:buNone/>
            </a:pPr>
            <a:r>
              <a:rPr b="0" i="0" lang="en-US" sz="800" u="none" cap="none" strike="noStrike">
                <a:solidFill>
                  <a:srgbClr val="F2F2F2"/>
                </a:solidFill>
                <a:latin typeface="Calibri"/>
                <a:ea typeface="Calibri"/>
                <a:cs typeface="Calibri"/>
                <a:sym typeface="Calibri"/>
              </a:rPr>
              <a:t>Cloud Controller</a:t>
            </a:r>
          </a:p>
        </p:txBody>
      </p:sp>
      <p:sp>
        <p:nvSpPr>
          <p:cNvPr id="800" name="Shape 800"/>
          <p:cNvSpPr/>
          <p:nvPr/>
        </p:nvSpPr>
        <p:spPr>
          <a:xfrm>
            <a:off x="2236518" y="2649108"/>
            <a:ext cx="795809" cy="705329"/>
          </a:xfrm>
          <a:prstGeom prst="roundRect">
            <a:avLst>
              <a:gd fmla="val 2039" name="adj"/>
            </a:avLst>
          </a:prstGeom>
          <a:solidFill>
            <a:srgbClr val="33928A"/>
          </a:solidFill>
          <a:ln>
            <a:noFill/>
          </a:ln>
        </p:spPr>
        <p:txBody>
          <a:bodyPr anchorCtr="0" anchor="t" bIns="0" lIns="91425" rIns="91425" wrap="square" tIns="0">
            <a:noAutofit/>
          </a:bodyPr>
          <a:lstStyle/>
          <a:p>
            <a:pPr indent="0" lvl="0" marL="0" marR="0" rtl="0" algn="ctr">
              <a:lnSpc>
                <a:spcPct val="100000"/>
              </a:lnSpc>
              <a:spcBef>
                <a:spcPts val="0"/>
              </a:spcBef>
              <a:spcAft>
                <a:spcPts val="0"/>
              </a:spcAft>
              <a:buClr>
                <a:srgbClr val="F2F2F2"/>
              </a:buClr>
              <a:buFont typeface="Calibri"/>
              <a:buNone/>
            </a:pPr>
            <a:r>
              <a:rPr b="0" i="0" lang="en-US" sz="1000" u="none" cap="none" strike="noStrike">
                <a:solidFill>
                  <a:srgbClr val="F2F2F2"/>
                </a:solidFill>
                <a:latin typeface="Calibri"/>
                <a:ea typeface="Calibri"/>
                <a:cs typeface="Calibri"/>
                <a:sym typeface="Calibri"/>
              </a:rPr>
              <a:t>Blob Store</a:t>
            </a:r>
          </a:p>
        </p:txBody>
      </p:sp>
      <p:sp>
        <p:nvSpPr>
          <p:cNvPr id="801" name="Shape 801"/>
          <p:cNvSpPr/>
          <p:nvPr/>
        </p:nvSpPr>
        <p:spPr>
          <a:xfrm>
            <a:off x="342048" y="2355727"/>
            <a:ext cx="2687452" cy="213790"/>
          </a:xfrm>
          <a:prstGeom prst="roundRect">
            <a:avLst>
              <a:gd fmla="val 17740" name="adj"/>
            </a:avLst>
          </a:prstGeom>
          <a:solidFill>
            <a:srgbClr val="33928A"/>
          </a:solidFill>
          <a:ln>
            <a:noFill/>
          </a:ln>
        </p:spPr>
        <p:txBody>
          <a:bodyPr anchorCtr="0" anchor="ctr" bIns="0" lIns="91425" rIns="91425" wrap="square" tIns="0">
            <a:noAutofit/>
          </a:bodyPr>
          <a:lstStyle/>
          <a:p>
            <a:pPr indent="0" lvl="0" marL="0" marR="0" rtl="0" algn="ctr">
              <a:lnSpc>
                <a:spcPct val="100000"/>
              </a:lnSpc>
              <a:spcBef>
                <a:spcPts val="0"/>
              </a:spcBef>
              <a:spcAft>
                <a:spcPts val="0"/>
              </a:spcAft>
              <a:buClr>
                <a:srgbClr val="F2F2F2"/>
              </a:buClr>
              <a:buFont typeface="Calibri"/>
              <a:buNone/>
            </a:pPr>
            <a:r>
              <a:rPr b="0" i="0" lang="en-US" sz="1000" u="none" cap="none" strike="noStrike">
                <a:solidFill>
                  <a:srgbClr val="F2F2F2"/>
                </a:solidFill>
                <a:latin typeface="Calibri"/>
                <a:ea typeface="Calibri"/>
                <a:cs typeface="Calibri"/>
                <a:sym typeface="Calibri"/>
              </a:rPr>
              <a:t>Brain / BBS</a:t>
            </a:r>
          </a:p>
        </p:txBody>
      </p:sp>
      <p:sp>
        <p:nvSpPr>
          <p:cNvPr id="802" name="Shape 802"/>
          <p:cNvSpPr/>
          <p:nvPr/>
        </p:nvSpPr>
        <p:spPr>
          <a:xfrm>
            <a:off x="337917" y="3412351"/>
            <a:ext cx="889198" cy="213790"/>
          </a:xfrm>
          <a:prstGeom prst="roundRect">
            <a:avLst>
              <a:gd fmla="val 17740" name="adj"/>
            </a:avLst>
          </a:prstGeom>
          <a:solidFill>
            <a:srgbClr val="33928A"/>
          </a:solidFill>
          <a:ln>
            <a:noFill/>
          </a:ln>
        </p:spPr>
        <p:txBody>
          <a:bodyPr anchorCtr="0" anchor="ctr" bIns="0" lIns="91425" rIns="91425" wrap="square" tIns="0">
            <a:noAutofit/>
          </a:bodyPr>
          <a:lstStyle/>
          <a:p>
            <a:pPr indent="0" lvl="0" marL="0" marR="0" rtl="0" algn="ctr">
              <a:lnSpc>
                <a:spcPct val="100000"/>
              </a:lnSpc>
              <a:spcBef>
                <a:spcPts val="0"/>
              </a:spcBef>
              <a:spcAft>
                <a:spcPts val="0"/>
              </a:spcAft>
              <a:buClr>
                <a:srgbClr val="F2F2F2"/>
              </a:buClr>
              <a:buFont typeface="Calibri"/>
              <a:buNone/>
            </a:pPr>
            <a:r>
              <a:rPr b="0" i="0" lang="en-US" sz="1000" u="none" cap="none" strike="noStrike">
                <a:solidFill>
                  <a:srgbClr val="F2F2F2"/>
                </a:solidFill>
                <a:latin typeface="Calibri"/>
                <a:ea typeface="Calibri"/>
                <a:cs typeface="Calibri"/>
                <a:sym typeface="Calibri"/>
              </a:rPr>
              <a:t>Sys Log </a:t>
            </a:r>
          </a:p>
        </p:txBody>
      </p:sp>
      <p:sp>
        <p:nvSpPr>
          <p:cNvPr id="803" name="Shape 803"/>
          <p:cNvSpPr/>
          <p:nvPr/>
        </p:nvSpPr>
        <p:spPr>
          <a:xfrm rot="-10345447">
            <a:off x="2516227" y="2377410"/>
            <a:ext cx="205847" cy="173258"/>
          </a:xfrm>
          <a:custGeom>
            <a:pathLst>
              <a:path extrusionOk="0" h="120000" w="12000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00" u="none" cap="none" strike="noStrike">
              <a:solidFill>
                <a:srgbClr val="FFFFFF"/>
              </a:solidFill>
              <a:latin typeface="Arial"/>
              <a:ea typeface="Arial"/>
              <a:cs typeface="Arial"/>
              <a:sym typeface="Arial"/>
            </a:endParaRPr>
          </a:p>
        </p:txBody>
      </p:sp>
      <p:sp>
        <p:nvSpPr>
          <p:cNvPr id="804" name="Shape 804"/>
          <p:cNvSpPr/>
          <p:nvPr/>
        </p:nvSpPr>
        <p:spPr>
          <a:xfrm rot="-5400000">
            <a:off x="3093801" y="2525951"/>
            <a:ext cx="2484393" cy="289988"/>
          </a:xfrm>
          <a:prstGeom prst="roundRect">
            <a:avLst>
              <a:gd fmla="val 17740" name="adj"/>
            </a:avLst>
          </a:prstGeom>
          <a:solidFill>
            <a:srgbClr val="137DA0"/>
          </a:solidFill>
          <a:ln>
            <a:noFill/>
          </a:ln>
        </p:spPr>
        <p:txBody>
          <a:bodyPr anchorCtr="0" anchor="ctr" bIns="0" lIns="91425" rIns="91425" wrap="square" tIns="0">
            <a:noAutofit/>
          </a:bodyPr>
          <a:lstStyle/>
          <a:p>
            <a:pPr indent="0" lvl="0" marL="0" marR="0" rtl="0" algn="ctr">
              <a:lnSpc>
                <a:spcPct val="100000"/>
              </a:lnSpc>
              <a:spcBef>
                <a:spcPts val="0"/>
              </a:spcBef>
              <a:spcAft>
                <a:spcPts val="0"/>
              </a:spcAft>
              <a:buClr>
                <a:srgbClr val="F2F2F2"/>
              </a:buClr>
              <a:buFont typeface="Calibri"/>
              <a:buNone/>
            </a:pPr>
            <a:r>
              <a:rPr b="1" i="0" lang="en-US" sz="1200" u="none" cap="none" strike="noStrike">
                <a:solidFill>
                  <a:srgbClr val="F2F2F2"/>
                </a:solidFill>
                <a:latin typeface="Calibri"/>
                <a:ea typeface="Calibri"/>
                <a:cs typeface="Calibri"/>
                <a:sym typeface="Calibri"/>
              </a:rPr>
              <a:t>Service Brokers</a:t>
            </a:r>
          </a:p>
        </p:txBody>
      </p:sp>
      <p:sp>
        <p:nvSpPr>
          <p:cNvPr id="805" name="Shape 805"/>
          <p:cNvSpPr/>
          <p:nvPr/>
        </p:nvSpPr>
        <p:spPr>
          <a:xfrm rot="-5400000">
            <a:off x="4265612" y="1751323"/>
            <a:ext cx="159793" cy="152418"/>
          </a:xfrm>
          <a:custGeom>
            <a:pathLst>
              <a:path extrusionOk="0" h="120000" w="12000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00" u="none" cap="none" strike="noStrike">
              <a:solidFill>
                <a:srgbClr val="FFFFFF"/>
              </a:solidFill>
              <a:latin typeface="Arial"/>
              <a:ea typeface="Arial"/>
              <a:cs typeface="Arial"/>
              <a:sym typeface="Arial"/>
            </a:endParaRPr>
          </a:p>
        </p:txBody>
      </p:sp>
      <p:sp>
        <p:nvSpPr>
          <p:cNvPr id="806" name="Shape 806"/>
          <p:cNvSpPr/>
          <p:nvPr/>
        </p:nvSpPr>
        <p:spPr>
          <a:xfrm>
            <a:off x="1298550" y="3412351"/>
            <a:ext cx="867795" cy="213790"/>
          </a:xfrm>
          <a:prstGeom prst="roundRect">
            <a:avLst>
              <a:gd fmla="val 17740" name="adj"/>
            </a:avLst>
          </a:prstGeom>
          <a:solidFill>
            <a:srgbClr val="33928A"/>
          </a:solidFill>
          <a:ln>
            <a:noFill/>
          </a:ln>
        </p:spPr>
        <p:txBody>
          <a:bodyPr anchorCtr="0" anchor="ctr" bIns="0" lIns="91425" rIns="91425" wrap="square" tIns="0">
            <a:noAutofit/>
          </a:bodyPr>
          <a:lstStyle/>
          <a:p>
            <a:pPr indent="0" lvl="0" marL="0" marR="0" rtl="0" algn="ctr">
              <a:lnSpc>
                <a:spcPct val="100000"/>
              </a:lnSpc>
              <a:spcBef>
                <a:spcPts val="0"/>
              </a:spcBef>
              <a:spcAft>
                <a:spcPts val="0"/>
              </a:spcAft>
              <a:buClr>
                <a:srgbClr val="F2F2F2"/>
              </a:buClr>
              <a:buFont typeface="Calibri"/>
              <a:buNone/>
            </a:pPr>
            <a:r>
              <a:rPr b="0" i="0" lang="en-US" sz="1000" u="none" cap="none" strike="noStrike">
                <a:solidFill>
                  <a:srgbClr val="F2F2F2"/>
                </a:solidFill>
                <a:latin typeface="Calibri"/>
                <a:ea typeface="Calibri"/>
                <a:cs typeface="Calibri"/>
                <a:sym typeface="Calibri"/>
              </a:rPr>
              <a:t>Collector</a:t>
            </a:r>
          </a:p>
        </p:txBody>
      </p:sp>
      <p:sp>
        <p:nvSpPr>
          <p:cNvPr id="807" name="Shape 807"/>
          <p:cNvSpPr/>
          <p:nvPr/>
        </p:nvSpPr>
        <p:spPr>
          <a:xfrm>
            <a:off x="2236518" y="3412351"/>
            <a:ext cx="784488" cy="213790"/>
          </a:xfrm>
          <a:prstGeom prst="roundRect">
            <a:avLst>
              <a:gd fmla="val 17740" name="adj"/>
            </a:avLst>
          </a:prstGeom>
          <a:solidFill>
            <a:srgbClr val="33928A"/>
          </a:solidFill>
          <a:ln>
            <a:noFill/>
          </a:ln>
        </p:spPr>
        <p:txBody>
          <a:bodyPr anchorCtr="0" anchor="ctr" bIns="0" lIns="91425" rIns="91425" wrap="square" tIns="0">
            <a:noAutofit/>
          </a:bodyPr>
          <a:lstStyle/>
          <a:p>
            <a:pPr indent="0" lvl="0" marL="0" marR="0" rtl="0" algn="ctr">
              <a:lnSpc>
                <a:spcPct val="100000"/>
              </a:lnSpc>
              <a:spcBef>
                <a:spcPts val="0"/>
              </a:spcBef>
              <a:spcAft>
                <a:spcPts val="0"/>
              </a:spcAft>
              <a:buClr>
                <a:srgbClr val="F2F2F2"/>
              </a:buClr>
              <a:buFont typeface="Calibri"/>
              <a:buNone/>
            </a:pPr>
            <a:r>
              <a:rPr b="0" i="0" lang="en-US" sz="1000" u="none" cap="none" strike="noStrike">
                <a:solidFill>
                  <a:srgbClr val="F2F2F2"/>
                </a:solidFill>
                <a:latin typeface="Calibri"/>
                <a:ea typeface="Calibri"/>
                <a:cs typeface="Calibri"/>
                <a:sym typeface="Calibri"/>
              </a:rPr>
              <a:t>App Log </a:t>
            </a:r>
          </a:p>
        </p:txBody>
      </p:sp>
      <p:sp>
        <p:nvSpPr>
          <p:cNvPr id="808" name="Shape 808"/>
          <p:cNvSpPr/>
          <p:nvPr/>
        </p:nvSpPr>
        <p:spPr>
          <a:xfrm>
            <a:off x="3535173" y="1452008"/>
            <a:ext cx="630439" cy="230832"/>
          </a:xfrm>
          <a:prstGeom prst="rect">
            <a:avLst/>
          </a:prstGeom>
          <a:noFill/>
          <a:ln>
            <a:noFill/>
          </a:ln>
        </p:spPr>
        <p:txBody>
          <a:bodyPr anchorCtr="0" anchor="t" bIns="45700" lIns="91425" rIns="91425" wrap="square" tIns="45700">
            <a:noAutofit/>
          </a:bodyPr>
          <a:lstStyle/>
          <a:p>
            <a:pPr indent="0" lvl="0" marL="0" marR="0" rtl="0" algn="r">
              <a:lnSpc>
                <a:spcPct val="100000"/>
              </a:lnSpc>
              <a:spcBef>
                <a:spcPts val="0"/>
              </a:spcBef>
              <a:spcAft>
                <a:spcPts val="0"/>
              </a:spcAft>
              <a:buClr>
                <a:srgbClr val="3F3F3F"/>
              </a:buClr>
              <a:buFont typeface="Calibri"/>
              <a:buNone/>
            </a:pPr>
            <a:r>
              <a:rPr b="0" i="0" lang="en-US" sz="900" u="none" cap="none" strike="noStrike">
                <a:solidFill>
                  <a:srgbClr val="3F3F3F"/>
                </a:solidFill>
                <a:latin typeface="Calibri"/>
                <a:ea typeface="Calibri"/>
                <a:cs typeface="Calibri"/>
                <a:sym typeface="Calibri"/>
              </a:rPr>
              <a:t>ROUTING</a:t>
            </a:r>
          </a:p>
        </p:txBody>
      </p:sp>
      <p:sp>
        <p:nvSpPr>
          <p:cNvPr id="809" name="Shape 809"/>
          <p:cNvSpPr/>
          <p:nvPr/>
        </p:nvSpPr>
        <p:spPr>
          <a:xfrm>
            <a:off x="3137267" y="1776005"/>
            <a:ext cx="1034394" cy="230832"/>
          </a:xfrm>
          <a:prstGeom prst="rect">
            <a:avLst/>
          </a:prstGeom>
          <a:noFill/>
          <a:ln>
            <a:noFill/>
          </a:ln>
        </p:spPr>
        <p:txBody>
          <a:bodyPr anchorCtr="0" anchor="t" bIns="45700" lIns="91425" rIns="91425" wrap="square" tIns="45700">
            <a:noAutofit/>
          </a:bodyPr>
          <a:lstStyle/>
          <a:p>
            <a:pPr indent="0" lvl="0" marL="0" marR="0" rtl="0" algn="r">
              <a:lnSpc>
                <a:spcPct val="100000"/>
              </a:lnSpc>
              <a:spcBef>
                <a:spcPts val="0"/>
              </a:spcBef>
              <a:spcAft>
                <a:spcPts val="0"/>
              </a:spcAft>
              <a:buClr>
                <a:srgbClr val="3F3F3F"/>
              </a:buClr>
              <a:buFont typeface="Calibri"/>
              <a:buNone/>
            </a:pPr>
            <a:r>
              <a:rPr b="0" i="0" lang="en-US" sz="900" u="none" cap="none" strike="noStrike">
                <a:solidFill>
                  <a:srgbClr val="3F3F3F"/>
                </a:solidFill>
                <a:latin typeface="Calibri"/>
                <a:ea typeface="Calibri"/>
                <a:cs typeface="Calibri"/>
                <a:sym typeface="Calibri"/>
              </a:rPr>
              <a:t>AUTHENTICATION</a:t>
            </a:r>
          </a:p>
        </p:txBody>
      </p:sp>
      <p:sp>
        <p:nvSpPr>
          <p:cNvPr id="810" name="Shape 810"/>
          <p:cNvSpPr/>
          <p:nvPr/>
        </p:nvSpPr>
        <p:spPr>
          <a:xfrm>
            <a:off x="3297635" y="2038350"/>
            <a:ext cx="867976" cy="230832"/>
          </a:xfrm>
          <a:prstGeom prst="rect">
            <a:avLst/>
          </a:prstGeom>
          <a:noFill/>
          <a:ln>
            <a:noFill/>
          </a:ln>
        </p:spPr>
        <p:txBody>
          <a:bodyPr anchorCtr="0" anchor="t" bIns="45700" lIns="91425" rIns="91425" wrap="square" tIns="45700">
            <a:noAutofit/>
          </a:bodyPr>
          <a:lstStyle/>
          <a:p>
            <a:pPr indent="0" lvl="0" marL="0" marR="0" rtl="0" algn="r">
              <a:lnSpc>
                <a:spcPct val="100000"/>
              </a:lnSpc>
              <a:spcBef>
                <a:spcPts val="0"/>
              </a:spcBef>
              <a:spcAft>
                <a:spcPts val="0"/>
              </a:spcAft>
              <a:buClr>
                <a:srgbClr val="3F3F3F"/>
              </a:buClr>
              <a:buFont typeface="Calibri"/>
              <a:buNone/>
            </a:pPr>
            <a:r>
              <a:rPr b="0" i="0" lang="en-US" sz="900" u="none" cap="none" strike="noStrike">
                <a:solidFill>
                  <a:srgbClr val="3F3F3F"/>
                </a:solidFill>
                <a:latin typeface="Calibri"/>
                <a:ea typeface="Calibri"/>
                <a:cs typeface="Calibri"/>
                <a:sym typeface="Calibri"/>
              </a:rPr>
              <a:t>APP LIFECYCLE</a:t>
            </a:r>
          </a:p>
        </p:txBody>
      </p:sp>
      <p:sp>
        <p:nvSpPr>
          <p:cNvPr id="811" name="Shape 811"/>
          <p:cNvSpPr/>
          <p:nvPr/>
        </p:nvSpPr>
        <p:spPr>
          <a:xfrm>
            <a:off x="3318850" y="2659617"/>
            <a:ext cx="846763" cy="369332"/>
          </a:xfrm>
          <a:prstGeom prst="rect">
            <a:avLst/>
          </a:prstGeom>
          <a:noFill/>
          <a:ln>
            <a:noFill/>
          </a:ln>
        </p:spPr>
        <p:txBody>
          <a:bodyPr anchorCtr="0" anchor="t" bIns="45700" lIns="91425" rIns="91425" wrap="square" tIns="45700">
            <a:noAutofit/>
          </a:bodyPr>
          <a:lstStyle/>
          <a:p>
            <a:pPr indent="0" lvl="0" marL="0" marR="0" rtl="0" algn="r">
              <a:lnSpc>
                <a:spcPct val="100000"/>
              </a:lnSpc>
              <a:spcBef>
                <a:spcPts val="0"/>
              </a:spcBef>
              <a:spcAft>
                <a:spcPts val="0"/>
              </a:spcAft>
              <a:buClr>
                <a:srgbClr val="3F3F3F"/>
              </a:buClr>
              <a:buFont typeface="Calibri"/>
              <a:buNone/>
            </a:pPr>
            <a:r>
              <a:rPr b="0" i="0" lang="en-US" sz="900" u="none" cap="none" strike="noStrike">
                <a:solidFill>
                  <a:srgbClr val="3F3F3F"/>
                </a:solidFill>
                <a:latin typeface="Calibri"/>
                <a:ea typeface="Calibri"/>
                <a:cs typeface="Calibri"/>
                <a:sym typeface="Calibri"/>
              </a:rPr>
              <a:t>APP STORAGE</a:t>
            </a:r>
          </a:p>
          <a:p>
            <a:pPr indent="0" lvl="0" marL="0" marR="0" rtl="0" algn="r">
              <a:lnSpc>
                <a:spcPct val="100000"/>
              </a:lnSpc>
              <a:spcBef>
                <a:spcPts val="0"/>
              </a:spcBef>
              <a:spcAft>
                <a:spcPts val="0"/>
              </a:spcAft>
              <a:buClr>
                <a:srgbClr val="3F3F3F"/>
              </a:buClr>
              <a:buFont typeface="Calibri"/>
              <a:buNone/>
            </a:pPr>
            <a:r>
              <a:rPr b="0" i="0" lang="en-US" sz="900" u="none" cap="none" strike="noStrike">
                <a:solidFill>
                  <a:srgbClr val="3F3F3F"/>
                </a:solidFill>
                <a:latin typeface="Calibri"/>
                <a:ea typeface="Calibri"/>
                <a:cs typeface="Calibri"/>
                <a:sym typeface="Calibri"/>
              </a:rPr>
              <a:t>&amp; EXECUTION</a:t>
            </a:r>
          </a:p>
        </p:txBody>
      </p:sp>
      <p:sp>
        <p:nvSpPr>
          <p:cNvPr id="812" name="Shape 812"/>
          <p:cNvSpPr/>
          <p:nvPr/>
        </p:nvSpPr>
        <p:spPr>
          <a:xfrm>
            <a:off x="3403866" y="2340917"/>
            <a:ext cx="761747" cy="230832"/>
          </a:xfrm>
          <a:prstGeom prst="rect">
            <a:avLst/>
          </a:prstGeom>
          <a:noFill/>
          <a:ln>
            <a:noFill/>
          </a:ln>
        </p:spPr>
        <p:txBody>
          <a:bodyPr anchorCtr="0" anchor="t" bIns="45700" lIns="91425" rIns="91425" wrap="square" tIns="45700">
            <a:noAutofit/>
          </a:bodyPr>
          <a:lstStyle/>
          <a:p>
            <a:pPr indent="0" lvl="0" marL="0" marR="0" rtl="0" algn="r">
              <a:lnSpc>
                <a:spcPct val="100000"/>
              </a:lnSpc>
              <a:spcBef>
                <a:spcPts val="0"/>
              </a:spcBef>
              <a:spcAft>
                <a:spcPts val="0"/>
              </a:spcAft>
              <a:buClr>
                <a:srgbClr val="3F3F3F"/>
              </a:buClr>
              <a:buFont typeface="Calibri"/>
              <a:buNone/>
            </a:pPr>
            <a:r>
              <a:rPr b="0" i="0" lang="en-US" sz="900" u="none" cap="none" strike="noStrike">
                <a:solidFill>
                  <a:srgbClr val="3F3F3F"/>
                </a:solidFill>
                <a:latin typeface="Calibri"/>
                <a:ea typeface="Calibri"/>
                <a:cs typeface="Calibri"/>
                <a:sym typeface="Calibri"/>
              </a:rPr>
              <a:t>MESSAGING</a:t>
            </a:r>
          </a:p>
        </p:txBody>
      </p:sp>
      <p:sp>
        <p:nvSpPr>
          <p:cNvPr id="813" name="Shape 813"/>
          <p:cNvSpPr/>
          <p:nvPr/>
        </p:nvSpPr>
        <p:spPr>
          <a:xfrm>
            <a:off x="2985482" y="3379703"/>
            <a:ext cx="1180131" cy="230832"/>
          </a:xfrm>
          <a:prstGeom prst="rect">
            <a:avLst/>
          </a:prstGeom>
          <a:noFill/>
          <a:ln>
            <a:noFill/>
          </a:ln>
        </p:spPr>
        <p:txBody>
          <a:bodyPr anchorCtr="0" anchor="t" bIns="45700" lIns="91425" rIns="91425" wrap="square" tIns="45700">
            <a:noAutofit/>
          </a:bodyPr>
          <a:lstStyle/>
          <a:p>
            <a:pPr indent="0" lvl="0" marL="0" marR="0" rtl="0" algn="r">
              <a:lnSpc>
                <a:spcPct val="100000"/>
              </a:lnSpc>
              <a:spcBef>
                <a:spcPts val="0"/>
              </a:spcBef>
              <a:spcAft>
                <a:spcPts val="0"/>
              </a:spcAft>
              <a:buClr>
                <a:srgbClr val="3F3F3F"/>
              </a:buClr>
              <a:buFont typeface="Calibri"/>
              <a:buNone/>
            </a:pPr>
            <a:r>
              <a:rPr b="0" i="0" lang="en-US" sz="900" u="none" cap="none" strike="noStrike">
                <a:solidFill>
                  <a:srgbClr val="3F3F3F"/>
                </a:solidFill>
                <a:latin typeface="Calibri"/>
                <a:ea typeface="Calibri"/>
                <a:cs typeface="Calibri"/>
                <a:sym typeface="Calibri"/>
              </a:rPr>
              <a:t>METRICS &amp; LOGGING</a:t>
            </a:r>
          </a:p>
        </p:txBody>
      </p:sp>
      <p:sp>
        <p:nvSpPr>
          <p:cNvPr id="814" name="Shape 814"/>
          <p:cNvSpPr/>
          <p:nvPr/>
        </p:nvSpPr>
        <p:spPr>
          <a:xfrm>
            <a:off x="265193" y="3959594"/>
            <a:ext cx="4230606" cy="316055"/>
          </a:xfrm>
          <a:prstGeom prst="roundRect">
            <a:avLst>
              <a:gd fmla="val 8346" name="adj"/>
            </a:avLst>
          </a:prstGeom>
          <a:solidFill>
            <a:schemeClr val="accent4"/>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FFFFFF"/>
              </a:buClr>
              <a:buFont typeface="Arial"/>
              <a:buNone/>
            </a:pPr>
            <a:r>
              <a:rPr b="1" i="0" lang="en-US" sz="1200" u="none" cap="none" strike="noStrike">
                <a:solidFill>
                  <a:srgbClr val="FFFFFF"/>
                </a:solidFill>
                <a:latin typeface="Arial"/>
                <a:ea typeface="Arial"/>
                <a:cs typeface="Arial"/>
                <a:sym typeface="Arial"/>
              </a:rPr>
              <a:t>Pivotal CF Ops Manager / BOSH</a:t>
            </a:r>
          </a:p>
        </p:txBody>
      </p:sp>
      <p:sp>
        <p:nvSpPr>
          <p:cNvPr id="815" name="Shape 815"/>
          <p:cNvSpPr/>
          <p:nvPr/>
        </p:nvSpPr>
        <p:spPr>
          <a:xfrm rot="-2700000">
            <a:off x="3609416" y="4076988"/>
            <a:ext cx="270000" cy="98296"/>
          </a:xfrm>
          <a:custGeom>
            <a:pathLst>
              <a:path extrusionOk="0" h="120000" w="12000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p:txBody>
      </p:sp>
      <p:sp>
        <p:nvSpPr>
          <p:cNvPr id="816" name="Shape 816"/>
          <p:cNvSpPr/>
          <p:nvPr/>
        </p:nvSpPr>
        <p:spPr>
          <a:xfrm>
            <a:off x="1430038" y="2084142"/>
            <a:ext cx="703561" cy="185040"/>
          </a:xfrm>
          <a:prstGeom prst="roundRect">
            <a:avLst>
              <a:gd fmla="val 9038" name="adj"/>
            </a:avLst>
          </a:prstGeom>
          <a:solidFill>
            <a:srgbClr val="33928A"/>
          </a:solidFill>
          <a:ln>
            <a:noFill/>
          </a:ln>
        </p:spPr>
        <p:txBody>
          <a:bodyPr anchorCtr="0" anchor="ctr" bIns="0" lIns="91425" rIns="91425" wrap="square" tIns="0">
            <a:noAutofit/>
          </a:bodyPr>
          <a:lstStyle/>
          <a:p>
            <a:pPr indent="0" lvl="0" marL="0" marR="0" rtl="0" algn="l">
              <a:lnSpc>
                <a:spcPct val="100000"/>
              </a:lnSpc>
              <a:spcBef>
                <a:spcPts val="0"/>
              </a:spcBef>
              <a:spcAft>
                <a:spcPts val="0"/>
              </a:spcAft>
              <a:buClr>
                <a:srgbClr val="F2F2F2"/>
              </a:buClr>
              <a:buFont typeface="Calibri"/>
              <a:buNone/>
            </a:pPr>
            <a:r>
              <a:rPr b="0" i="0" lang="en-US" sz="1000" u="none" cap="none" strike="noStrike">
                <a:solidFill>
                  <a:srgbClr val="F2F2F2"/>
                </a:solidFill>
                <a:latin typeface="Calibri"/>
                <a:ea typeface="Calibri"/>
                <a:cs typeface="Calibri"/>
                <a:sym typeface="Calibri"/>
              </a:rPr>
              <a:t>etcd</a:t>
            </a:r>
          </a:p>
        </p:txBody>
      </p:sp>
      <p:sp>
        <p:nvSpPr>
          <p:cNvPr id="817" name="Shape 817"/>
          <p:cNvSpPr/>
          <p:nvPr/>
        </p:nvSpPr>
        <p:spPr>
          <a:xfrm>
            <a:off x="2177911" y="2076925"/>
            <a:ext cx="861588" cy="182806"/>
          </a:xfrm>
          <a:prstGeom prst="roundRect">
            <a:avLst>
              <a:gd fmla="val 9038" name="adj"/>
            </a:avLst>
          </a:prstGeom>
          <a:solidFill>
            <a:srgbClr val="33928A"/>
          </a:solidFill>
          <a:ln>
            <a:noFill/>
          </a:ln>
        </p:spPr>
        <p:txBody>
          <a:bodyPr anchorCtr="0" anchor="ctr" bIns="0" lIns="91425" rIns="91425" wrap="square" tIns="0">
            <a:noAutofit/>
          </a:bodyPr>
          <a:lstStyle/>
          <a:p>
            <a:pPr indent="0" lvl="0" marL="0" marR="0" rtl="0" algn="l">
              <a:lnSpc>
                <a:spcPct val="100000"/>
              </a:lnSpc>
              <a:spcBef>
                <a:spcPts val="0"/>
              </a:spcBef>
              <a:spcAft>
                <a:spcPts val="0"/>
              </a:spcAft>
              <a:buClr>
                <a:srgbClr val="F2F2F2"/>
              </a:buClr>
              <a:buFont typeface="Calibri"/>
              <a:buNone/>
            </a:pPr>
            <a:r>
              <a:rPr b="0" i="0" lang="en-US" sz="1000" u="none" cap="none" strike="noStrike">
                <a:solidFill>
                  <a:srgbClr val="F2F2F2"/>
                </a:solidFill>
                <a:latin typeface="Calibri"/>
                <a:ea typeface="Calibri"/>
                <a:cs typeface="Calibri"/>
                <a:sym typeface="Calibri"/>
              </a:rPr>
              <a:t>Auctioneer</a:t>
            </a:r>
          </a:p>
        </p:txBody>
      </p:sp>
      <p:sp>
        <p:nvSpPr>
          <p:cNvPr id="818" name="Shape 818"/>
          <p:cNvSpPr/>
          <p:nvPr/>
        </p:nvSpPr>
        <p:spPr>
          <a:xfrm>
            <a:off x="1981200" y="2114550"/>
            <a:ext cx="134438" cy="140217"/>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endParaRPr>
          </a:p>
        </p:txBody>
      </p:sp>
      <p:sp>
        <p:nvSpPr>
          <p:cNvPr id="819" name="Shape 819"/>
          <p:cNvSpPr txBox="1"/>
          <p:nvPr/>
        </p:nvSpPr>
        <p:spPr>
          <a:xfrm>
            <a:off x="5405050" y="1155739"/>
            <a:ext cx="3385576" cy="3007756"/>
          </a:xfrm>
          <a:prstGeom prst="rect">
            <a:avLst/>
          </a:prstGeom>
          <a:noFill/>
          <a:ln>
            <a:noFill/>
          </a:ln>
        </p:spPr>
        <p:txBody>
          <a:bodyPr anchorCtr="0" anchor="t" bIns="45700" lIns="91425" rIns="91425" wrap="square" tIns="45700">
            <a:noAutofit/>
          </a:bodyPr>
          <a:lstStyle/>
          <a:p>
            <a:pPr indent="-285750" lvl="0" marL="285750" marR="0" rtl="0" algn="l">
              <a:lnSpc>
                <a:spcPct val="100000"/>
              </a:lnSpc>
              <a:spcBef>
                <a:spcPts val="0"/>
              </a:spcBef>
              <a:spcAft>
                <a:spcPts val="0"/>
              </a:spcAft>
              <a:buClr>
                <a:srgbClr val="FFFFFF"/>
              </a:buClr>
              <a:buSzPts val="1800"/>
              <a:buFont typeface="Arial"/>
              <a:buChar char="•"/>
            </a:pPr>
            <a:r>
              <a:rPr b="0" i="0" lang="en-US" sz="1800" u="none" cap="none" strike="noStrike">
                <a:solidFill>
                  <a:srgbClr val="FFFFFF"/>
                </a:solidFill>
                <a:latin typeface="Open Sans"/>
                <a:ea typeface="Open Sans"/>
                <a:cs typeface="Open Sans"/>
                <a:sym typeface="Open Sans"/>
              </a:rPr>
              <a:t>Turnkey, Fully automated Cloud Native Platform</a:t>
            </a:r>
          </a:p>
          <a:p>
            <a:pPr indent="-285750" lvl="0" marL="285750" marR="0" rtl="0" algn="l">
              <a:lnSpc>
                <a:spcPct val="100000"/>
              </a:lnSpc>
              <a:spcBef>
                <a:spcPts val="1200"/>
              </a:spcBef>
              <a:spcAft>
                <a:spcPts val="0"/>
              </a:spcAft>
              <a:buClr>
                <a:srgbClr val="FFFFFF"/>
              </a:buClr>
              <a:buSzPts val="1800"/>
              <a:buFont typeface="Arial"/>
              <a:buChar char="•"/>
            </a:pPr>
            <a:r>
              <a:rPr b="0" i="0" lang="en-US" sz="1800" u="none" cap="none" strike="noStrike">
                <a:solidFill>
                  <a:srgbClr val="FFFFFF"/>
                </a:solidFill>
                <a:latin typeface="Open Sans"/>
                <a:ea typeface="Open Sans"/>
                <a:cs typeface="Open Sans"/>
                <a:sym typeface="Open Sans"/>
              </a:rPr>
              <a:t>Scalable runtime environment, extensible to modern framework and languages</a:t>
            </a:r>
          </a:p>
          <a:p>
            <a:pPr indent="-285750" lvl="0" marL="285750" marR="0" rtl="0" algn="l">
              <a:lnSpc>
                <a:spcPct val="100000"/>
              </a:lnSpc>
              <a:spcBef>
                <a:spcPts val="1200"/>
              </a:spcBef>
              <a:spcAft>
                <a:spcPts val="0"/>
              </a:spcAft>
              <a:buClr>
                <a:srgbClr val="FFFFFF"/>
              </a:buClr>
              <a:buSzPts val="1800"/>
              <a:buFont typeface="Arial"/>
              <a:buChar char="•"/>
            </a:pPr>
            <a:r>
              <a:rPr b="0" i="0" lang="en-US" sz="1800" u="none" cap="none" strike="noStrike">
                <a:solidFill>
                  <a:srgbClr val="FFFFFF"/>
                </a:solidFill>
                <a:latin typeface="Open Sans"/>
                <a:ea typeface="Open Sans"/>
                <a:cs typeface="Open Sans"/>
                <a:sym typeface="Open Sans"/>
              </a:rPr>
              <a:t>Instant scalable with updates and upgrades with no downtime</a:t>
            </a:r>
          </a:p>
          <a:p>
            <a:pPr indent="-285750" lvl="0" marL="285750" marR="0" rtl="0" algn="l">
              <a:lnSpc>
                <a:spcPct val="100000"/>
              </a:lnSpc>
              <a:spcBef>
                <a:spcPts val="1200"/>
              </a:spcBef>
              <a:spcAft>
                <a:spcPts val="0"/>
              </a:spcAft>
              <a:buClr>
                <a:srgbClr val="FFFFFF"/>
              </a:buClr>
              <a:buSzPts val="1800"/>
              <a:buFont typeface="Arial"/>
              <a:buChar char="•"/>
            </a:pPr>
            <a:r>
              <a:rPr b="0" i="0" lang="en-US" sz="1800" u="none" cap="none" strike="noStrike">
                <a:solidFill>
                  <a:srgbClr val="FFFFFF"/>
                </a:solidFill>
                <a:latin typeface="Open Sans"/>
                <a:ea typeface="Open Sans"/>
                <a:cs typeface="Open Sans"/>
                <a:sym typeface="Open Sans"/>
              </a:rPr>
              <a:t>Deploy, scale and manage applications with services</a:t>
            </a:r>
          </a:p>
          <a:p>
            <a:pPr indent="-285750" lvl="0" marL="285750" marR="0" rtl="0" algn="l">
              <a:lnSpc>
                <a:spcPct val="100000"/>
              </a:lnSpc>
              <a:spcBef>
                <a:spcPts val="1200"/>
              </a:spcBef>
              <a:spcAft>
                <a:spcPts val="0"/>
              </a:spcAft>
              <a:buClr>
                <a:srgbClr val="000000"/>
              </a:buClr>
              <a:buSzPts val="1800"/>
              <a:buFont typeface="Arial"/>
              <a:buNone/>
            </a:pPr>
            <a:r>
              <a:t/>
            </a:r>
            <a:endParaRPr b="0" i="0" sz="1800" u="none" cap="none" strike="noStrike">
              <a:solidFill>
                <a:srgbClr val="FFFFFF"/>
              </a:solidFill>
              <a:latin typeface="Open Sans"/>
              <a:ea typeface="Open Sans"/>
              <a:cs typeface="Open Sans"/>
              <a:sym typeface="Open Sans"/>
            </a:endParaRPr>
          </a:p>
        </p:txBody>
      </p:sp>
      <p:sp>
        <p:nvSpPr>
          <p:cNvPr id="820" name="Shape 820"/>
          <p:cNvSpPr/>
          <p:nvPr/>
        </p:nvSpPr>
        <p:spPr>
          <a:xfrm>
            <a:off x="2505703" y="3028949"/>
            <a:ext cx="226893" cy="231625"/>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Shape 825"/>
          <p:cNvSpPr txBox="1"/>
          <p:nvPr/>
        </p:nvSpPr>
        <p:spPr>
          <a:xfrm>
            <a:off x="121849" y="1545167"/>
            <a:ext cx="3856179" cy="3007756"/>
          </a:xfrm>
          <a:prstGeom prst="rect">
            <a:avLst/>
          </a:prstGeom>
          <a:noFill/>
          <a:ln>
            <a:noFill/>
          </a:ln>
        </p:spPr>
        <p:txBody>
          <a:bodyPr anchorCtr="0" anchor="t" bIns="45700" lIns="91425" rIns="91425" wrap="square" tIns="45700">
            <a:noAutofit/>
          </a:bodyPr>
          <a:lstStyle/>
          <a:p>
            <a:pPr indent="-285750" lvl="0" marL="285750" marR="0" rtl="0" algn="l">
              <a:lnSpc>
                <a:spcPct val="100000"/>
              </a:lnSpc>
              <a:spcBef>
                <a:spcPts val="0"/>
              </a:spcBef>
              <a:spcAft>
                <a:spcPts val="0"/>
              </a:spcAft>
              <a:buClr>
                <a:srgbClr val="FFFFFF"/>
              </a:buClr>
              <a:buSzPts val="1800"/>
              <a:buFont typeface="Arial"/>
              <a:buChar char="•"/>
            </a:pPr>
            <a:r>
              <a:rPr b="0" i="0" lang="en-US" sz="1800" u="none" cap="none" strike="noStrike">
                <a:solidFill>
                  <a:srgbClr val="FFFFFF"/>
                </a:solidFill>
                <a:latin typeface="Source Sans Pro"/>
                <a:ea typeface="Source Sans Pro"/>
                <a:cs typeface="Source Sans Pro"/>
                <a:sym typeface="Source Sans Pro"/>
              </a:rPr>
              <a:t>Command line utility providing easy access to the Pivotal CF commands.</a:t>
            </a:r>
          </a:p>
          <a:p>
            <a:pPr indent="-285750" lvl="0" marL="285750" marR="0" rtl="0" algn="l">
              <a:lnSpc>
                <a:spcPct val="100000"/>
              </a:lnSpc>
              <a:spcBef>
                <a:spcPts val="0"/>
              </a:spcBef>
              <a:spcAft>
                <a:spcPts val="0"/>
              </a:spcAft>
              <a:buClr>
                <a:srgbClr val="FFFFFF"/>
              </a:buClr>
              <a:buSzPts val="1800"/>
              <a:buFont typeface="Arial"/>
              <a:buChar char="•"/>
            </a:pPr>
            <a:r>
              <a:rPr b="0" i="0" lang="en-US" sz="1800" u="none" cap="none" strike="noStrike">
                <a:solidFill>
                  <a:srgbClr val="FFFFFF"/>
                </a:solidFill>
                <a:latin typeface="Source Sans Pro"/>
                <a:ea typeface="Source Sans Pro"/>
                <a:cs typeface="Source Sans Pro"/>
                <a:sym typeface="Source Sans Pro"/>
              </a:rPr>
              <a:t>Scriptable</a:t>
            </a:r>
          </a:p>
          <a:p>
            <a:pPr indent="-285750" lvl="0" marL="285750" marR="0" rtl="0" algn="l">
              <a:lnSpc>
                <a:spcPct val="100000"/>
              </a:lnSpc>
              <a:spcBef>
                <a:spcPts val="0"/>
              </a:spcBef>
              <a:spcAft>
                <a:spcPts val="0"/>
              </a:spcAft>
              <a:buClr>
                <a:srgbClr val="FFFFFF"/>
              </a:buClr>
              <a:buSzPts val="1800"/>
              <a:buFont typeface="Arial"/>
              <a:buChar char="•"/>
            </a:pPr>
            <a:r>
              <a:rPr b="0" i="0" lang="en-US" sz="1800" u="none" cap="none" strike="noStrike">
                <a:solidFill>
                  <a:srgbClr val="FFFFFF"/>
                </a:solidFill>
                <a:latin typeface="Source Sans Pro"/>
                <a:ea typeface="Source Sans Pro"/>
                <a:cs typeface="Source Sans Pro"/>
                <a:sym typeface="Source Sans Pro"/>
              </a:rPr>
              <a:t>Fully documented (cf –help)</a:t>
            </a:r>
          </a:p>
        </p:txBody>
      </p:sp>
      <p:sp>
        <p:nvSpPr>
          <p:cNvPr id="826" name="Shape 826"/>
          <p:cNvSpPr txBox="1"/>
          <p:nvPr>
            <p:ph type="title"/>
          </p:nvPr>
        </p:nvSpPr>
        <p:spPr>
          <a:xfrm>
            <a:off x="121850" y="407953"/>
            <a:ext cx="8840988" cy="585514"/>
          </a:xfrm>
          <a:prstGeom prst="rect">
            <a:avLst/>
          </a:prstGeom>
          <a:noFill/>
          <a:ln>
            <a:noFill/>
          </a:ln>
        </p:spPr>
        <p:txBody>
          <a:bodyPr anchorCtr="0" anchor="ctr" bIns="45700" lIns="91425" rIns="91425" wrap="square" tIns="45700">
            <a:noAutofit/>
          </a:bodyPr>
          <a:lstStyle/>
          <a:p>
            <a:pPr indent="0" lvl="0" marL="0" marR="0" rtl="0" algn="ctr">
              <a:spcBef>
                <a:spcPts val="0"/>
              </a:spcBef>
              <a:buClr>
                <a:srgbClr val="008881"/>
              </a:buClr>
              <a:buFont typeface="Source Sans Pro"/>
              <a:buNone/>
            </a:pPr>
            <a:r>
              <a:rPr b="1" i="0" lang="en-US" sz="3600" u="none" cap="none" strike="noStrike">
                <a:solidFill>
                  <a:srgbClr val="008881"/>
                </a:solidFill>
                <a:latin typeface="Source Sans Pro"/>
                <a:ea typeface="Source Sans Pro"/>
                <a:cs typeface="Source Sans Pro"/>
                <a:sym typeface="Source Sans Pro"/>
              </a:rPr>
              <a:t>CLI – Command Line Interface</a:t>
            </a:r>
          </a:p>
        </p:txBody>
      </p:sp>
      <p:pic>
        <p:nvPicPr>
          <p:cNvPr descr="Screen Shot 2016-01-05 at 12.14.59 PM.png" id="827" name="Shape 827"/>
          <p:cNvPicPr preferRelativeResize="0"/>
          <p:nvPr/>
        </p:nvPicPr>
        <p:blipFill rotWithShape="1">
          <a:blip r:embed="rId3">
            <a:alphaModFix/>
          </a:blip>
          <a:srcRect b="0" l="0" r="0" t="0"/>
          <a:stretch/>
        </p:blipFill>
        <p:spPr>
          <a:xfrm>
            <a:off x="4227375" y="1482330"/>
            <a:ext cx="4735462" cy="2668983"/>
          </a:xfrm>
          <a:prstGeom prst="rect">
            <a:avLst/>
          </a:prstGeom>
          <a:noFill/>
          <a:ln>
            <a:noFill/>
          </a:ln>
        </p:spPr>
      </p:pic>
    </p:spTree>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Shape 489"/>
          <p:cNvSpPr txBox="1"/>
          <p:nvPr>
            <p:ph type="title"/>
          </p:nvPr>
        </p:nvSpPr>
        <p:spPr>
          <a:xfrm>
            <a:off x="366712" y="245072"/>
            <a:ext cx="8410499" cy="460500"/>
          </a:xfrm>
          <a:prstGeom prst="rect">
            <a:avLst/>
          </a:prstGeom>
          <a:noFill/>
          <a:ln>
            <a:noFill/>
          </a:ln>
        </p:spPr>
        <p:txBody>
          <a:bodyPr anchorCtr="0" anchor="t" bIns="91425" lIns="91425" rIns="91425" wrap="square" tIns="91425">
            <a:noAutofit/>
          </a:bodyPr>
          <a:lstStyle/>
          <a:p>
            <a:pPr indent="0" lvl="0" marL="0" marR="0" rtl="0" algn="l">
              <a:lnSpc>
                <a:spcPct val="90000"/>
              </a:lnSpc>
              <a:spcBef>
                <a:spcPts val="0"/>
              </a:spcBef>
              <a:spcAft>
                <a:spcPts val="0"/>
              </a:spcAft>
              <a:buClr>
                <a:schemeClr val="accent1"/>
              </a:buClr>
              <a:buFont typeface="Arial"/>
              <a:buNone/>
            </a:pPr>
            <a:r>
              <a:rPr b="0" i="0" lang="en-US" sz="2800" u="none" cap="none" strike="noStrike">
                <a:solidFill>
                  <a:schemeClr val="accent1"/>
                </a:solidFill>
                <a:latin typeface="Arial"/>
                <a:ea typeface="Arial"/>
                <a:cs typeface="Arial"/>
                <a:sym typeface="Arial"/>
              </a:rPr>
              <a:t>Agenda</a:t>
            </a:r>
          </a:p>
        </p:txBody>
      </p:sp>
      <p:sp>
        <p:nvSpPr>
          <p:cNvPr id="490" name="Shape 490"/>
          <p:cNvSpPr txBox="1"/>
          <p:nvPr>
            <p:ph idx="1" type="body"/>
          </p:nvPr>
        </p:nvSpPr>
        <p:spPr>
          <a:xfrm>
            <a:off x="366713" y="1404257"/>
            <a:ext cx="8410499" cy="2869033"/>
          </a:xfrm>
          <a:prstGeom prst="rect">
            <a:avLst/>
          </a:prstGeom>
          <a:noFill/>
          <a:ln>
            <a:noFill/>
          </a:ln>
        </p:spPr>
        <p:txBody>
          <a:bodyPr anchorCtr="0" anchor="t" bIns="91425" lIns="91425" rIns="91425" wrap="square" tIns="91425">
            <a:noAutofit/>
          </a:bodyPr>
          <a:lstStyle/>
          <a:p>
            <a:pPr indent="-317500" lvl="2" marL="457200" marR="0" rtl="0" algn="l">
              <a:lnSpc>
                <a:spcPct val="140000"/>
              </a:lnSpc>
              <a:spcBef>
                <a:spcPts val="0"/>
              </a:spcBef>
              <a:spcAft>
                <a:spcPts val="0"/>
              </a:spcAft>
              <a:buClr>
                <a:schemeClr val="lt1"/>
              </a:buClr>
              <a:buSzPts val="2178"/>
              <a:buFont typeface="Arial"/>
              <a:buChar char="●"/>
            </a:pPr>
            <a:r>
              <a:rPr b="0" i="0" lang="en-US" sz="2800" u="none" cap="none" strike="noStrike">
                <a:solidFill>
                  <a:srgbClr val="FFFFFF"/>
                </a:solidFill>
                <a:latin typeface="Arial"/>
                <a:ea typeface="Arial"/>
                <a:cs typeface="Arial"/>
                <a:sym typeface="Arial"/>
              </a:rPr>
              <a:t>Pivotal / Cloud Foundry Introduction</a:t>
            </a:r>
          </a:p>
          <a:p>
            <a:pPr indent="-317500" lvl="2" marL="457200" marR="0" rtl="0" algn="l">
              <a:lnSpc>
                <a:spcPct val="140000"/>
              </a:lnSpc>
              <a:spcBef>
                <a:spcPts val="0"/>
              </a:spcBef>
              <a:spcAft>
                <a:spcPts val="0"/>
              </a:spcAft>
              <a:buClr>
                <a:schemeClr val="lt1"/>
              </a:buClr>
              <a:buSzPts val="2178"/>
              <a:buFont typeface="Arial"/>
              <a:buChar char="●"/>
            </a:pPr>
            <a:r>
              <a:rPr b="0" i="0" lang="en-US" sz="2800" u="none" cap="none" strike="noStrike">
                <a:solidFill>
                  <a:srgbClr val="FFFFFF"/>
                </a:solidFill>
                <a:latin typeface="Arial"/>
                <a:ea typeface="Arial"/>
                <a:cs typeface="Arial"/>
                <a:sym typeface="Arial"/>
              </a:rPr>
              <a:t>Cloud Native</a:t>
            </a:r>
          </a:p>
          <a:p>
            <a:pPr indent="-317500" lvl="2" marL="457200" marR="0" rtl="0" algn="l">
              <a:lnSpc>
                <a:spcPct val="140000"/>
              </a:lnSpc>
              <a:spcBef>
                <a:spcPts val="0"/>
              </a:spcBef>
              <a:spcAft>
                <a:spcPts val="0"/>
              </a:spcAft>
              <a:buClr>
                <a:schemeClr val="lt1"/>
              </a:buClr>
              <a:buSzPts val="2178"/>
              <a:buFont typeface="Arial"/>
              <a:buChar char="●"/>
            </a:pPr>
            <a:r>
              <a:rPr b="0" i="0" lang="en-US" sz="2800" u="none" cap="none" strike="noStrike">
                <a:solidFill>
                  <a:srgbClr val="FFFFFF"/>
                </a:solidFill>
                <a:latin typeface="Arial"/>
                <a:ea typeface="Arial"/>
                <a:cs typeface="Arial"/>
                <a:sym typeface="Arial"/>
              </a:rPr>
              <a:t>PCF Architecture</a:t>
            </a:r>
          </a:p>
          <a:p>
            <a:pPr indent="-317500" lvl="2" marL="457200" marR="0" rtl="0" algn="l">
              <a:lnSpc>
                <a:spcPct val="140000"/>
              </a:lnSpc>
              <a:spcBef>
                <a:spcPts val="0"/>
              </a:spcBef>
              <a:spcAft>
                <a:spcPts val="0"/>
              </a:spcAft>
              <a:buClr>
                <a:schemeClr val="lt1"/>
              </a:buClr>
              <a:buSzPts val="2178"/>
              <a:buFont typeface="Arial"/>
              <a:buChar char="●"/>
            </a:pPr>
            <a:r>
              <a:rPr b="0" i="0" lang="en-US" sz="2800" u="none" cap="none" strike="noStrike">
                <a:solidFill>
                  <a:srgbClr val="FFFFFF"/>
                </a:solidFill>
                <a:latin typeface="Arial"/>
                <a:ea typeface="Arial"/>
                <a:cs typeface="Arial"/>
                <a:sym typeface="Arial"/>
              </a:rPr>
              <a:t>Code Demos!</a:t>
            </a:r>
          </a:p>
        </p:txBody>
      </p:sp>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 name="Shape 831"/>
        <p:cNvGrpSpPr/>
        <p:nvPr/>
      </p:nvGrpSpPr>
      <p:grpSpPr>
        <a:xfrm>
          <a:off x="0" y="0"/>
          <a:ext cx="0" cy="0"/>
          <a:chOff x="0" y="0"/>
          <a:chExt cx="0" cy="0"/>
        </a:xfrm>
      </p:grpSpPr>
      <p:pic>
        <p:nvPicPr>
          <p:cNvPr descr="Stocksy_txp157cab05rEJ000_Medium_423382.jpg" id="832" name="Shape 832"/>
          <p:cNvPicPr preferRelativeResize="0"/>
          <p:nvPr/>
        </p:nvPicPr>
        <p:blipFill rotWithShape="1">
          <a:blip r:embed="rId3">
            <a:alphaModFix/>
          </a:blip>
          <a:srcRect b="0" l="0" r="0" t="15584"/>
          <a:stretch/>
        </p:blipFill>
        <p:spPr>
          <a:xfrm>
            <a:off x="0" y="0"/>
            <a:ext cx="9144000" cy="5143500"/>
          </a:xfrm>
          <a:prstGeom prst="rect">
            <a:avLst/>
          </a:prstGeom>
          <a:noFill/>
          <a:ln>
            <a:noFill/>
          </a:ln>
        </p:spPr>
      </p:pic>
      <p:sp>
        <p:nvSpPr>
          <p:cNvPr id="833" name="Shape 833"/>
          <p:cNvSpPr/>
          <p:nvPr/>
        </p:nvSpPr>
        <p:spPr>
          <a:xfrm>
            <a:off x="0" y="0"/>
            <a:ext cx="9144000" cy="5143500"/>
          </a:xfrm>
          <a:prstGeom prst="rect">
            <a:avLst/>
          </a:prstGeom>
          <a:gradFill>
            <a:gsLst>
              <a:gs pos="0">
                <a:srgbClr val="000000">
                  <a:alpha val="0"/>
                </a:srgbClr>
              </a:gs>
              <a:gs pos="8000">
                <a:srgbClr val="000000">
                  <a:alpha val="0"/>
                </a:srgbClr>
              </a:gs>
              <a:gs pos="54000">
                <a:srgbClr val="000000">
                  <a:alpha val="85882"/>
                </a:srgbClr>
              </a:gs>
              <a:gs pos="83000">
                <a:srgbClr val="000000">
                  <a:alpha val="88627"/>
                </a:srgbClr>
              </a:gs>
              <a:gs pos="100000">
                <a:srgbClr val="000000">
                  <a:alpha val="88627"/>
                </a:srgbClr>
              </a:gs>
            </a:gsLst>
            <a:lin ang="16500000" scaled="0"/>
          </a:gradFill>
          <a:ln>
            <a:noFill/>
          </a:ln>
        </p:spPr>
        <p:txBody>
          <a:bodyPr anchorCtr="0" anchor="ctr" bIns="34275" lIns="68575" rIns="68575" wrap="square"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nvGrpSpPr>
          <p:cNvPr id="834" name="Shape 834"/>
          <p:cNvGrpSpPr/>
          <p:nvPr/>
        </p:nvGrpSpPr>
        <p:grpSpPr>
          <a:xfrm>
            <a:off x="3754006" y="2328641"/>
            <a:ext cx="1187450" cy="800195"/>
            <a:chOff x="1314450" y="2381250"/>
            <a:chExt cx="1847850" cy="1245223"/>
          </a:xfrm>
        </p:grpSpPr>
        <p:sp>
          <p:nvSpPr>
            <p:cNvPr id="835" name="Shape 835"/>
            <p:cNvSpPr/>
            <p:nvPr/>
          </p:nvSpPr>
          <p:spPr>
            <a:xfrm>
              <a:off x="1752600" y="2806700"/>
              <a:ext cx="1028700" cy="635000"/>
            </a:xfrm>
            <a:prstGeom prst="roundRect">
              <a:avLst>
                <a:gd fmla="val 16667" name="adj"/>
              </a:avLst>
            </a:prstGeom>
            <a:solidFill>
              <a:schemeClr val="l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400" u="none" cap="none" strike="noStrike">
                <a:solidFill>
                  <a:srgbClr val="FFFFFF"/>
                </a:solidFill>
                <a:latin typeface="Arial"/>
                <a:ea typeface="Arial"/>
                <a:cs typeface="Arial"/>
                <a:sym typeface="Arial"/>
              </a:endParaRPr>
            </a:p>
          </p:txBody>
        </p:sp>
        <p:pic>
          <p:nvPicPr>
            <p:cNvPr descr="cf-green.png" id="836" name="Shape 836"/>
            <p:cNvPicPr preferRelativeResize="0"/>
            <p:nvPr/>
          </p:nvPicPr>
          <p:blipFill rotWithShape="1">
            <a:blip r:embed="rId4">
              <a:alphaModFix/>
            </a:blip>
            <a:srcRect b="0" l="0" r="0" t="0"/>
            <a:stretch/>
          </p:blipFill>
          <p:spPr>
            <a:xfrm>
              <a:off x="1314450" y="2381250"/>
              <a:ext cx="1847850" cy="1245223"/>
            </a:xfrm>
            <a:prstGeom prst="rect">
              <a:avLst/>
            </a:prstGeom>
            <a:noFill/>
            <a:ln>
              <a:noFill/>
            </a:ln>
          </p:spPr>
        </p:pic>
      </p:grpSp>
      <p:cxnSp>
        <p:nvCxnSpPr>
          <p:cNvPr id="837" name="Shape 837"/>
          <p:cNvCxnSpPr/>
          <p:nvPr/>
        </p:nvCxnSpPr>
        <p:spPr>
          <a:xfrm>
            <a:off x="596900" y="2111130"/>
            <a:ext cx="7848600" cy="1588"/>
          </a:xfrm>
          <a:prstGeom prst="straightConnector1">
            <a:avLst/>
          </a:prstGeom>
          <a:noFill/>
          <a:ln cap="flat" cmpd="sng" w="22225">
            <a:solidFill>
              <a:schemeClr val="accent1"/>
            </a:solidFill>
            <a:prstDash val="solid"/>
            <a:round/>
            <a:headEnd len="med" w="med" type="none"/>
            <a:tailEnd len="med" w="med" type="none"/>
          </a:ln>
          <a:effectLst>
            <a:outerShdw blurRad="40000" rotWithShape="0" dir="5400000" dist="20000">
              <a:srgbClr val="000000">
                <a:alpha val="37647"/>
              </a:srgbClr>
            </a:outerShdw>
          </a:effectLst>
        </p:spPr>
      </p:cxnSp>
      <p:cxnSp>
        <p:nvCxnSpPr>
          <p:cNvPr id="838" name="Shape 838"/>
          <p:cNvCxnSpPr/>
          <p:nvPr/>
        </p:nvCxnSpPr>
        <p:spPr>
          <a:xfrm>
            <a:off x="596900" y="3428754"/>
            <a:ext cx="7848600" cy="1588"/>
          </a:xfrm>
          <a:prstGeom prst="straightConnector1">
            <a:avLst/>
          </a:prstGeom>
          <a:noFill/>
          <a:ln cap="flat" cmpd="sng" w="22225">
            <a:solidFill>
              <a:schemeClr val="accent1"/>
            </a:solidFill>
            <a:prstDash val="solid"/>
            <a:round/>
            <a:headEnd len="med" w="med" type="none"/>
            <a:tailEnd len="med" w="med" type="none"/>
          </a:ln>
          <a:effectLst>
            <a:outerShdw blurRad="40000" rotWithShape="0" dir="5400000" dist="20000">
              <a:srgbClr val="000000">
                <a:alpha val="37647"/>
              </a:srgbClr>
            </a:outerShdw>
          </a:effectLst>
        </p:spPr>
      </p:cxnSp>
      <p:sp>
        <p:nvSpPr>
          <p:cNvPr id="839" name="Shape 839"/>
          <p:cNvSpPr txBox="1"/>
          <p:nvPr/>
        </p:nvSpPr>
        <p:spPr>
          <a:xfrm>
            <a:off x="1820794" y="1336859"/>
            <a:ext cx="5209487" cy="460500"/>
          </a:xfrm>
          <a:prstGeom prst="rect">
            <a:avLst/>
          </a:prstGeom>
          <a:noFill/>
          <a:ln>
            <a:noFill/>
          </a:ln>
        </p:spPr>
        <p:txBody>
          <a:bodyPr anchorCtr="0" anchor="t" bIns="0" lIns="0" rIns="0" wrap="square" tIns="0">
            <a:noAutofit/>
          </a:bodyPr>
          <a:lstStyle/>
          <a:p>
            <a:pPr indent="0" lvl="0" marL="0" marR="0" rtl="0" algn="just">
              <a:lnSpc>
                <a:spcPct val="90000"/>
              </a:lnSpc>
              <a:spcBef>
                <a:spcPts val="0"/>
              </a:spcBef>
              <a:spcAft>
                <a:spcPts val="0"/>
              </a:spcAft>
              <a:buClr>
                <a:srgbClr val="000000"/>
              </a:buClr>
              <a:buFont typeface="Arial"/>
              <a:buNone/>
            </a:pPr>
            <a:r>
              <a:t/>
            </a:r>
            <a:endParaRPr b="1" i="0" sz="4500" u="none" cap="none" strike="noStrike">
              <a:solidFill>
                <a:srgbClr val="008881"/>
              </a:solidFill>
              <a:latin typeface="Arial"/>
              <a:ea typeface="Arial"/>
              <a:cs typeface="Arial"/>
              <a:sym typeface="Arial"/>
            </a:endParaRPr>
          </a:p>
        </p:txBody>
      </p:sp>
      <p:sp>
        <p:nvSpPr>
          <p:cNvPr id="840" name="Shape 840"/>
          <p:cNvSpPr txBox="1"/>
          <p:nvPr/>
        </p:nvSpPr>
        <p:spPr>
          <a:xfrm>
            <a:off x="205956" y="1396070"/>
            <a:ext cx="8410499" cy="460500"/>
          </a:xfrm>
          <a:prstGeom prst="rect">
            <a:avLst/>
          </a:prstGeom>
          <a:noFill/>
          <a:ln>
            <a:noFill/>
          </a:ln>
        </p:spPr>
        <p:txBody>
          <a:bodyPr anchorCtr="0" anchor="t" bIns="0" lIns="0" rIns="0" wrap="square" tIns="0">
            <a:noAutofit/>
          </a:bodyPr>
          <a:lstStyle/>
          <a:p>
            <a:pPr indent="0" lvl="0" marL="0" marR="0" rtl="0" algn="ctr">
              <a:lnSpc>
                <a:spcPct val="90000"/>
              </a:lnSpc>
              <a:spcBef>
                <a:spcPts val="0"/>
              </a:spcBef>
              <a:spcAft>
                <a:spcPts val="0"/>
              </a:spcAft>
              <a:buClr>
                <a:srgbClr val="74CEC7"/>
              </a:buClr>
              <a:buFont typeface="Arial"/>
              <a:buNone/>
            </a:pPr>
            <a:r>
              <a:rPr b="1" i="0" lang="en-US" sz="3200" u="none" cap="none" strike="noStrike">
                <a:solidFill>
                  <a:srgbClr val="74CEC7"/>
                </a:solidFill>
                <a:latin typeface="Arial"/>
                <a:ea typeface="Arial"/>
                <a:cs typeface="Arial"/>
                <a:sym typeface="Arial"/>
              </a:rPr>
              <a:t>D E M O</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Shape 845"/>
          <p:cNvSpPr/>
          <p:nvPr/>
        </p:nvSpPr>
        <p:spPr>
          <a:xfrm>
            <a:off x="3630706" y="1276349"/>
            <a:ext cx="5169845" cy="3124200"/>
          </a:xfrm>
          <a:prstGeom prst="roundRect">
            <a:avLst>
              <a:gd fmla="val 8224" name="adj"/>
            </a:avLst>
          </a:prstGeom>
          <a:gradFill>
            <a:gsLst>
              <a:gs pos="0">
                <a:srgbClr val="D8D8D8"/>
              </a:gs>
              <a:gs pos="100000">
                <a:srgbClr val="F2F2F2"/>
              </a:gs>
            </a:gsLst>
            <a:lin ang="5400000" scaled="0"/>
          </a:gradFill>
          <a:ln cap="flat" cmpd="sng" w="9525">
            <a:solidFill>
              <a:srgbClr val="7F7F7F"/>
            </a:solidFill>
            <a:prstDash val="solid"/>
            <a:round/>
            <a:headEnd len="med" w="med" type="none"/>
            <a:tailEnd len="med" w="med" type="none"/>
          </a:ln>
        </p:spPr>
        <p:txBody>
          <a:bodyPr anchorCtr="0" anchor="b" bIns="0" lIns="91425" rIns="91425" wrap="square" tIns="0">
            <a:noAutofit/>
          </a:bodyPr>
          <a:lstStyle/>
          <a:p>
            <a:pPr indent="0" lvl="0" marL="0" marR="0" rtl="0" algn="ctr">
              <a:lnSpc>
                <a:spcPct val="100000"/>
              </a:lnSpc>
              <a:spcBef>
                <a:spcPts val="0"/>
              </a:spcBef>
              <a:spcAft>
                <a:spcPts val="0"/>
              </a:spcAft>
              <a:buClr>
                <a:schemeClr val="lt1"/>
              </a:buClr>
              <a:buFont typeface="Arial"/>
              <a:buNone/>
            </a:pPr>
            <a:r>
              <a:t/>
            </a:r>
            <a:endParaRPr b="0" i="0" sz="1600" u="none" cap="none" strike="noStrike">
              <a:solidFill>
                <a:srgbClr val="008881"/>
              </a:solidFill>
              <a:latin typeface="Source Sans Pro"/>
              <a:ea typeface="Source Sans Pro"/>
              <a:cs typeface="Source Sans Pro"/>
              <a:sym typeface="Source Sans Pro"/>
            </a:endParaRPr>
          </a:p>
        </p:txBody>
      </p:sp>
      <p:sp>
        <p:nvSpPr>
          <p:cNvPr id="846" name="Shape 846"/>
          <p:cNvSpPr/>
          <p:nvPr/>
        </p:nvSpPr>
        <p:spPr>
          <a:xfrm>
            <a:off x="6095999" y="1498378"/>
            <a:ext cx="2590799" cy="443726"/>
          </a:xfrm>
          <a:prstGeom prst="roundRect">
            <a:avLst>
              <a:gd fmla="val 4579" name="adj"/>
            </a:avLst>
          </a:prstGeom>
          <a:solidFill>
            <a:srgbClr val="A5A5A5"/>
          </a:solidFill>
          <a:ln>
            <a:noFill/>
          </a:ln>
          <a:effectLst>
            <a:outerShdw blurRad="40000" rotWithShape="0" dir="5400000" dist="23000">
              <a:srgbClr val="808080">
                <a:alpha val="34901"/>
              </a:srgbClr>
            </a:outerShdw>
          </a:effectLst>
        </p:spPr>
        <p:txBody>
          <a:bodyPr anchorCtr="0" anchor="ctr" bIns="0" lIns="320025" rIns="0" wrap="square" tIns="0">
            <a:noAutofit/>
          </a:bodyPr>
          <a:lstStyle/>
          <a:p>
            <a:pPr indent="0" lvl="0" marL="0" marR="0" rtl="0" algn="l">
              <a:lnSpc>
                <a:spcPct val="100000"/>
              </a:lnSpc>
              <a:spcBef>
                <a:spcPts val="0"/>
              </a:spcBef>
              <a:spcAft>
                <a:spcPts val="0"/>
              </a:spcAft>
              <a:buClr>
                <a:srgbClr val="FFFFFF"/>
              </a:buClr>
              <a:buFont typeface="Source Sans Pro"/>
              <a:buNone/>
            </a:pPr>
            <a:r>
              <a:rPr b="1" i="0" lang="en-US" sz="1200" u="none" cap="none" strike="noStrike">
                <a:solidFill>
                  <a:srgbClr val="FFFFFF"/>
                </a:solidFill>
                <a:latin typeface="Source Sans Pro"/>
                <a:ea typeface="Source Sans Pro"/>
                <a:cs typeface="Source Sans Pro"/>
                <a:sym typeface="Source Sans Pro"/>
              </a:rPr>
              <a:t>DB</a:t>
            </a:r>
          </a:p>
        </p:txBody>
      </p:sp>
      <p:sp>
        <p:nvSpPr>
          <p:cNvPr id="847" name="Shape 847"/>
          <p:cNvSpPr/>
          <p:nvPr/>
        </p:nvSpPr>
        <p:spPr>
          <a:xfrm>
            <a:off x="4928383" y="2794989"/>
            <a:ext cx="3758415" cy="1570310"/>
          </a:xfrm>
          <a:prstGeom prst="roundRect">
            <a:avLst>
              <a:gd fmla="val 16667" name="adj"/>
            </a:avLst>
          </a:prstGeom>
          <a:solidFill>
            <a:srgbClr val="008881">
              <a:alpha val="12941"/>
            </a:srgbClr>
          </a:solidFill>
          <a:ln cap="flat" cmpd="sng" w="9525">
            <a:solidFill>
              <a:schemeClr val="lt1"/>
            </a:solidFill>
            <a:prstDash val="solid"/>
            <a:round/>
            <a:headEnd len="med" w="med" type="none"/>
            <a:tailEnd len="med" w="med" type="none"/>
          </a:ln>
        </p:spPr>
        <p:txBody>
          <a:bodyPr anchorCtr="1" anchor="t" bIns="45700" lIns="91425" rIns="91425" wrap="square" tIns="45700">
            <a:noAutofit/>
          </a:bodyPr>
          <a:lstStyle/>
          <a:p>
            <a:pPr indent="0" lvl="0" marL="0" marR="0" rtl="0" algn="ctr">
              <a:lnSpc>
                <a:spcPct val="100000"/>
              </a:lnSpc>
              <a:spcBef>
                <a:spcPts val="0"/>
              </a:spcBef>
              <a:spcAft>
                <a:spcPts val="0"/>
              </a:spcAft>
              <a:buClr>
                <a:srgbClr val="FFFFFF"/>
              </a:buClr>
              <a:buFont typeface="Source Sans Pro"/>
              <a:buNone/>
            </a:pPr>
            <a:r>
              <a:rPr b="0" i="0" lang="en-US" sz="1600" u="none" cap="none" strike="noStrike">
                <a:solidFill>
                  <a:srgbClr val="FFFFFF"/>
                </a:solidFill>
                <a:latin typeface="Source Sans Pro"/>
                <a:ea typeface="Source Sans Pro"/>
                <a:cs typeface="Source Sans Pro"/>
                <a:sym typeface="Source Sans Pro"/>
              </a:rPr>
              <a:t>Container Management - DIEGO</a:t>
            </a:r>
          </a:p>
        </p:txBody>
      </p:sp>
      <p:sp>
        <p:nvSpPr>
          <p:cNvPr id="848" name="Shape 848"/>
          <p:cNvSpPr/>
          <p:nvPr/>
        </p:nvSpPr>
        <p:spPr>
          <a:xfrm>
            <a:off x="2329181" y="1541559"/>
            <a:ext cx="1303645" cy="776287"/>
          </a:xfrm>
          <a:prstGeom prst="rightArrow">
            <a:avLst>
              <a:gd fmla="val 72086" name="adj1"/>
              <a:gd fmla="val 41820" name="adj2"/>
            </a:avLst>
          </a:prstGeom>
          <a:solidFill>
            <a:srgbClr val="7F7F7F"/>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sp>
        <p:nvSpPr>
          <p:cNvPr id="849" name="Shape 849"/>
          <p:cNvSpPr txBox="1"/>
          <p:nvPr>
            <p:ph type="title"/>
          </p:nvPr>
        </p:nvSpPr>
        <p:spPr>
          <a:xfrm>
            <a:off x="457199" y="320040"/>
            <a:ext cx="8229601" cy="363558"/>
          </a:xfrm>
          <a:prstGeom prst="rect">
            <a:avLst/>
          </a:prstGeom>
          <a:noFill/>
          <a:ln>
            <a:noFill/>
          </a:ln>
        </p:spPr>
        <p:txBody>
          <a:bodyPr anchorCtr="0" anchor="ctr" bIns="0" lIns="0" rIns="0" wrap="square" tIns="0">
            <a:noAutofit/>
          </a:bodyPr>
          <a:lstStyle/>
          <a:p>
            <a:pPr indent="0" lvl="0" marL="0" marR="0" rtl="0" algn="l">
              <a:spcBef>
                <a:spcPts val="0"/>
              </a:spcBef>
              <a:buClr>
                <a:schemeClr val="accent1"/>
              </a:buClr>
              <a:buFont typeface="Arial"/>
              <a:buNone/>
            </a:pPr>
            <a:r>
              <a:rPr b="0" i="0" lang="en-US" sz="2800" u="none" cap="none" strike="noStrike">
                <a:solidFill>
                  <a:schemeClr val="accent1"/>
                </a:solidFill>
                <a:latin typeface="Arial"/>
                <a:ea typeface="Arial"/>
                <a:cs typeface="Arial"/>
                <a:sym typeface="Arial"/>
              </a:rPr>
              <a:t>Deploying an Application</a:t>
            </a:r>
          </a:p>
        </p:txBody>
      </p:sp>
      <p:pic>
        <p:nvPicPr>
          <p:cNvPr descr="ICON_Person_Q308" id="850" name="Shape 850"/>
          <p:cNvPicPr preferRelativeResize="0"/>
          <p:nvPr/>
        </p:nvPicPr>
        <p:blipFill rotWithShape="1">
          <a:blip r:embed="rId3">
            <a:alphaModFix/>
          </a:blip>
          <a:srcRect b="0" l="0" r="0" t="0"/>
          <a:stretch/>
        </p:blipFill>
        <p:spPr>
          <a:xfrm>
            <a:off x="2102877" y="1541559"/>
            <a:ext cx="438150" cy="776287"/>
          </a:xfrm>
          <a:prstGeom prst="rect">
            <a:avLst/>
          </a:prstGeom>
          <a:noFill/>
          <a:ln>
            <a:noFill/>
          </a:ln>
        </p:spPr>
      </p:pic>
      <p:sp>
        <p:nvSpPr>
          <p:cNvPr id="851" name="Shape 851"/>
          <p:cNvSpPr txBox="1"/>
          <p:nvPr/>
        </p:nvSpPr>
        <p:spPr>
          <a:xfrm>
            <a:off x="238203" y="1581150"/>
            <a:ext cx="1745703" cy="830997"/>
          </a:xfrm>
          <a:prstGeom prst="rect">
            <a:avLst/>
          </a:prstGeom>
          <a:noFill/>
          <a:ln>
            <a:noFill/>
          </a:ln>
        </p:spPr>
        <p:txBody>
          <a:bodyPr anchorCtr="0" anchor="t" bIns="0" lIns="0" rIns="0" wrap="square" tIns="0">
            <a:noAutofit/>
          </a:bodyPr>
          <a:lstStyle/>
          <a:p>
            <a:pPr indent="-342900" lvl="0" marL="342900" marR="0" rtl="0" algn="l">
              <a:lnSpc>
                <a:spcPct val="100000"/>
              </a:lnSpc>
              <a:spcBef>
                <a:spcPts val="0"/>
              </a:spcBef>
              <a:spcAft>
                <a:spcPts val="0"/>
              </a:spcAft>
              <a:buClr>
                <a:srgbClr val="F5F5F5"/>
              </a:buClr>
              <a:buSzPts val="1800"/>
              <a:buFont typeface="Arial"/>
              <a:buAutoNum type="arabicPeriod"/>
            </a:pPr>
            <a:r>
              <a:rPr b="0" i="0" lang="en-US" sz="1800" u="none" cap="none" strike="noStrike">
                <a:solidFill>
                  <a:srgbClr val="F5F5F5"/>
                </a:solidFill>
                <a:latin typeface="Source Sans Pro"/>
                <a:ea typeface="Source Sans Pro"/>
                <a:cs typeface="Source Sans Pro"/>
                <a:sym typeface="Source Sans Pro"/>
              </a:rPr>
              <a:t>Upload app bits and metadata</a:t>
            </a:r>
          </a:p>
        </p:txBody>
      </p:sp>
      <p:sp>
        <p:nvSpPr>
          <p:cNvPr id="852" name="Shape 852"/>
          <p:cNvSpPr txBox="1"/>
          <p:nvPr/>
        </p:nvSpPr>
        <p:spPr>
          <a:xfrm>
            <a:off x="2362200" y="1639050"/>
            <a:ext cx="920445" cy="307777"/>
          </a:xfrm>
          <a:prstGeom prst="rect">
            <a:avLst/>
          </a:prstGeom>
          <a:noFill/>
          <a:ln>
            <a:noFill/>
          </a:ln>
          <a:effectLst>
            <a:outerShdw sx="1000" rotWithShape="0" algn="ctr" dist="12700" sy="1000">
              <a:schemeClr val="dk2"/>
            </a:outerShdw>
          </a:effectLst>
        </p:spPr>
        <p:txBody>
          <a:bodyPr anchorCtr="0" anchor="t" bIns="45700" lIns="91425" rIns="91425" wrap="square" tIns="45700">
            <a:noAutofit/>
          </a:bodyPr>
          <a:lstStyle/>
          <a:p>
            <a:pPr indent="0" lvl="0" marL="0" marR="0" rtl="0" algn="l">
              <a:lnSpc>
                <a:spcPct val="100000"/>
              </a:lnSpc>
              <a:spcBef>
                <a:spcPts val="0"/>
              </a:spcBef>
              <a:spcAft>
                <a:spcPts val="0"/>
              </a:spcAft>
              <a:buClr>
                <a:srgbClr val="FFFFFF"/>
              </a:buClr>
              <a:buFont typeface="Source Sans Pro"/>
              <a:buNone/>
            </a:pPr>
            <a:r>
              <a:rPr b="0" i="0" lang="en-US" sz="1400" u="none" cap="none" strike="noStrike">
                <a:solidFill>
                  <a:srgbClr val="FFFFFF"/>
                </a:solidFill>
                <a:latin typeface="Source Sans Pro"/>
                <a:ea typeface="Source Sans Pro"/>
                <a:cs typeface="Source Sans Pro"/>
                <a:sym typeface="Source Sans Pro"/>
              </a:rPr>
              <a:t>push app</a:t>
            </a:r>
          </a:p>
        </p:txBody>
      </p:sp>
      <p:sp>
        <p:nvSpPr>
          <p:cNvPr id="853" name="Shape 853"/>
          <p:cNvSpPr/>
          <p:nvPr/>
        </p:nvSpPr>
        <p:spPr>
          <a:xfrm rot="-5400000">
            <a:off x="2318310" y="2651435"/>
            <a:ext cx="3276600" cy="374030"/>
          </a:xfrm>
          <a:prstGeom prst="roundRect">
            <a:avLst>
              <a:gd fmla="val 8685" name="adj"/>
            </a:avLst>
          </a:prstGeom>
          <a:solidFill>
            <a:srgbClr val="0A1831">
              <a:alpha val="24705"/>
            </a:srgbClr>
          </a:solidFill>
          <a:ln>
            <a:noFill/>
          </a:ln>
        </p:spPr>
        <p:txBody>
          <a:bodyPr anchorCtr="0" anchor="ctr" bIns="0" lIns="0" rIns="0" wrap="square" tIns="0">
            <a:noAutofit/>
          </a:bodyPr>
          <a:lstStyle/>
          <a:p>
            <a:pPr indent="0" lvl="0" marL="0" marR="0" rtl="0" algn="ctr">
              <a:lnSpc>
                <a:spcPct val="100000"/>
              </a:lnSpc>
              <a:spcBef>
                <a:spcPts val="0"/>
              </a:spcBef>
              <a:spcAft>
                <a:spcPts val="0"/>
              </a:spcAft>
              <a:buClr>
                <a:srgbClr val="F2F2F2"/>
              </a:buClr>
              <a:buFont typeface="Calibri"/>
              <a:buNone/>
            </a:pPr>
            <a:r>
              <a:rPr b="0" i="0" lang="en-US" sz="1600" u="none" cap="none" strike="noStrike">
                <a:solidFill>
                  <a:srgbClr val="F2F2F2"/>
                </a:solidFill>
                <a:latin typeface="Calibri"/>
                <a:ea typeface="Calibri"/>
                <a:cs typeface="Calibri"/>
                <a:sym typeface="Calibri"/>
              </a:rPr>
              <a:t>Router</a:t>
            </a:r>
          </a:p>
        </p:txBody>
      </p:sp>
      <p:sp>
        <p:nvSpPr>
          <p:cNvPr id="854" name="Shape 854"/>
          <p:cNvSpPr txBox="1"/>
          <p:nvPr/>
        </p:nvSpPr>
        <p:spPr>
          <a:xfrm>
            <a:off x="238200" y="2454353"/>
            <a:ext cx="3039300" cy="363600"/>
          </a:xfrm>
          <a:prstGeom prst="rect">
            <a:avLst/>
          </a:prstGeom>
          <a:noFill/>
          <a:ln>
            <a:noFill/>
          </a:ln>
        </p:spPr>
        <p:txBody>
          <a:bodyPr anchorCtr="0" anchor="t" bIns="0" lIns="0" rIns="0" wrap="square" tIns="0">
            <a:noAutofit/>
          </a:bodyPr>
          <a:lstStyle/>
          <a:p>
            <a:pPr indent="-342900" lvl="0" marL="342900" marR="0" rtl="0" algn="l">
              <a:lnSpc>
                <a:spcPct val="150000"/>
              </a:lnSpc>
              <a:spcBef>
                <a:spcPts val="0"/>
              </a:spcBef>
              <a:spcAft>
                <a:spcPts val="0"/>
              </a:spcAft>
              <a:buClr>
                <a:srgbClr val="F5F5F5"/>
              </a:buClr>
              <a:buSzPts val="1800"/>
              <a:buFont typeface="Arial"/>
              <a:buAutoNum type="arabicPeriod" startAt="2"/>
            </a:pPr>
            <a:r>
              <a:rPr b="0" i="0" lang="en-US" sz="1800" u="none" cap="none" strike="noStrike">
                <a:solidFill>
                  <a:srgbClr val="F5F5F5"/>
                </a:solidFill>
                <a:latin typeface="Source Sans Pro"/>
                <a:ea typeface="Source Sans Pro"/>
                <a:cs typeface="Source Sans Pro"/>
                <a:sym typeface="Source Sans Pro"/>
              </a:rPr>
              <a:t>Create and bind services</a:t>
            </a:r>
          </a:p>
        </p:txBody>
      </p:sp>
      <p:sp>
        <p:nvSpPr>
          <p:cNvPr id="855" name="Shape 855"/>
          <p:cNvSpPr/>
          <p:nvPr/>
        </p:nvSpPr>
        <p:spPr>
          <a:xfrm>
            <a:off x="3841318" y="2175427"/>
            <a:ext cx="230584" cy="230584"/>
          </a:xfrm>
          <a:custGeom>
            <a:pathLst>
              <a:path extrusionOk="0" h="120000" w="12000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sp>
        <p:nvSpPr>
          <p:cNvPr id="856" name="Shape 856"/>
          <p:cNvSpPr/>
          <p:nvPr/>
        </p:nvSpPr>
        <p:spPr>
          <a:xfrm>
            <a:off x="4293642" y="1498378"/>
            <a:ext cx="1533402" cy="443726"/>
          </a:xfrm>
          <a:prstGeom prst="roundRect">
            <a:avLst>
              <a:gd fmla="val 4579" name="adj"/>
            </a:avLst>
          </a:prstGeom>
          <a:solidFill>
            <a:srgbClr val="A5A5A5"/>
          </a:solidFill>
          <a:ln>
            <a:noFill/>
          </a:ln>
          <a:effectLst>
            <a:outerShdw blurRad="40000" rotWithShape="0" dir="5400000" dist="23000">
              <a:srgbClr val="808080">
                <a:alpha val="34901"/>
              </a:srgbClr>
            </a:outerShdw>
          </a:effectLst>
        </p:spPr>
        <p:txBody>
          <a:bodyPr anchorCtr="0" anchor="ctr" bIns="0" lIns="320025" rIns="0" wrap="square" tIns="0">
            <a:noAutofit/>
          </a:bodyPr>
          <a:lstStyle/>
          <a:p>
            <a:pPr indent="0" lvl="0" marL="0" marR="0" rtl="0" algn="l">
              <a:lnSpc>
                <a:spcPct val="100000"/>
              </a:lnSpc>
              <a:spcBef>
                <a:spcPts val="0"/>
              </a:spcBef>
              <a:spcAft>
                <a:spcPts val="0"/>
              </a:spcAft>
              <a:buClr>
                <a:srgbClr val="FFFFFF"/>
              </a:buClr>
              <a:buFont typeface="Source Sans Pro"/>
              <a:buNone/>
            </a:pPr>
            <a:r>
              <a:rPr b="1" i="0" lang="en-US" sz="1200" u="none" cap="none" strike="noStrike">
                <a:solidFill>
                  <a:srgbClr val="FFFFFF"/>
                </a:solidFill>
                <a:latin typeface="Source Sans Pro"/>
                <a:ea typeface="Source Sans Pro"/>
                <a:cs typeface="Source Sans Pro"/>
                <a:sym typeface="Source Sans Pro"/>
              </a:rPr>
              <a:t>Blobstore</a:t>
            </a:r>
          </a:p>
        </p:txBody>
      </p:sp>
      <p:sp>
        <p:nvSpPr>
          <p:cNvPr id="857" name="Shape 857"/>
          <p:cNvSpPr/>
          <p:nvPr/>
        </p:nvSpPr>
        <p:spPr>
          <a:xfrm>
            <a:off x="4357147" y="1612382"/>
            <a:ext cx="206829" cy="215718"/>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sp>
        <p:nvSpPr>
          <p:cNvPr id="858" name="Shape 858"/>
          <p:cNvSpPr/>
          <p:nvPr/>
        </p:nvSpPr>
        <p:spPr>
          <a:xfrm>
            <a:off x="6159505" y="1612382"/>
            <a:ext cx="206829" cy="215718"/>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cxnSp>
        <p:nvCxnSpPr>
          <p:cNvPr id="859" name="Shape 859"/>
          <p:cNvCxnSpPr/>
          <p:nvPr/>
        </p:nvCxnSpPr>
        <p:spPr>
          <a:xfrm flipH="1">
            <a:off x="6159505" y="1946827"/>
            <a:ext cx="698495" cy="459184"/>
          </a:xfrm>
          <a:prstGeom prst="straightConnector1">
            <a:avLst/>
          </a:prstGeom>
          <a:noFill/>
          <a:ln cap="flat" cmpd="sng" w="19050">
            <a:solidFill>
              <a:schemeClr val="lt2"/>
            </a:solidFill>
            <a:prstDash val="solid"/>
            <a:round/>
            <a:headEnd len="med" w="med" type="none"/>
            <a:tailEnd len="med" w="med" type="none"/>
          </a:ln>
        </p:spPr>
      </p:cxnSp>
      <p:cxnSp>
        <p:nvCxnSpPr>
          <p:cNvPr id="860" name="Shape 860"/>
          <p:cNvCxnSpPr>
            <a:stCxn id="856" idx="2"/>
          </p:cNvCxnSpPr>
          <p:nvPr/>
        </p:nvCxnSpPr>
        <p:spPr>
          <a:xfrm>
            <a:off x="5060343" y="1942104"/>
            <a:ext cx="654600" cy="463800"/>
          </a:xfrm>
          <a:prstGeom prst="straightConnector1">
            <a:avLst/>
          </a:prstGeom>
          <a:noFill/>
          <a:ln cap="flat" cmpd="sng" w="19050">
            <a:solidFill>
              <a:schemeClr val="lt2"/>
            </a:solidFill>
            <a:prstDash val="solid"/>
            <a:round/>
            <a:headEnd len="med" w="med" type="none"/>
            <a:tailEnd len="med" w="med" type="none"/>
          </a:ln>
        </p:spPr>
      </p:cxnSp>
      <p:sp>
        <p:nvSpPr>
          <p:cNvPr id="861" name="Shape 861"/>
          <p:cNvSpPr/>
          <p:nvPr/>
        </p:nvSpPr>
        <p:spPr>
          <a:xfrm>
            <a:off x="6707141" y="2203546"/>
            <a:ext cx="438395" cy="202203"/>
          </a:xfrm>
          <a:prstGeom prst="rightArrow">
            <a:avLst>
              <a:gd fmla="val 58851" name="adj1"/>
              <a:gd fmla="val 74907" name="adj2"/>
            </a:avLst>
          </a:prstGeom>
          <a:solidFill>
            <a:srgbClr val="7F7F7F"/>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sp>
        <p:nvSpPr>
          <p:cNvPr id="862" name="Shape 862"/>
          <p:cNvSpPr/>
          <p:nvPr/>
        </p:nvSpPr>
        <p:spPr>
          <a:xfrm rot="10800000">
            <a:off x="6721768" y="2407725"/>
            <a:ext cx="438395" cy="202203"/>
          </a:xfrm>
          <a:prstGeom prst="rightArrow">
            <a:avLst>
              <a:gd fmla="val 58851" name="adj1"/>
              <a:gd fmla="val 74907" name="adj2"/>
            </a:avLst>
          </a:prstGeom>
          <a:solidFill>
            <a:srgbClr val="7F7F7F"/>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grpSp>
        <p:nvGrpSpPr>
          <p:cNvPr id="863" name="Shape 863"/>
          <p:cNvGrpSpPr/>
          <p:nvPr/>
        </p:nvGrpSpPr>
        <p:grpSpPr>
          <a:xfrm>
            <a:off x="5181600" y="2185862"/>
            <a:ext cx="1533402" cy="443726"/>
            <a:chOff x="5181600" y="2326964"/>
            <a:chExt cx="1533402" cy="443726"/>
          </a:xfrm>
        </p:grpSpPr>
        <p:sp>
          <p:nvSpPr>
            <p:cNvPr id="864" name="Shape 864"/>
            <p:cNvSpPr/>
            <p:nvPr/>
          </p:nvSpPr>
          <p:spPr>
            <a:xfrm>
              <a:off x="5181600" y="2326964"/>
              <a:ext cx="1533402" cy="443726"/>
            </a:xfrm>
            <a:prstGeom prst="roundRect">
              <a:avLst>
                <a:gd fmla="val 4579" name="adj"/>
              </a:avLst>
            </a:prstGeom>
            <a:solidFill>
              <a:srgbClr val="33928A"/>
            </a:solidFill>
            <a:ln>
              <a:noFill/>
            </a:ln>
            <a:effectLst>
              <a:outerShdw blurRad="40000" rotWithShape="0" dir="5400000" dist="23000">
                <a:srgbClr val="808080">
                  <a:alpha val="34901"/>
                </a:srgbClr>
              </a:outerShdw>
            </a:effectLst>
          </p:spPr>
          <p:txBody>
            <a:bodyPr anchorCtr="0" anchor="ctr" bIns="0" lIns="320025" rIns="0" wrap="square" tIns="0">
              <a:noAutofit/>
            </a:bodyPr>
            <a:lstStyle/>
            <a:p>
              <a:pPr indent="0" lvl="0" marL="0" marR="0" rtl="0" algn="l">
                <a:lnSpc>
                  <a:spcPct val="100000"/>
                </a:lnSpc>
                <a:spcBef>
                  <a:spcPts val="0"/>
                </a:spcBef>
                <a:spcAft>
                  <a:spcPts val="0"/>
                </a:spcAft>
                <a:buClr>
                  <a:srgbClr val="FFFFFF"/>
                </a:buClr>
                <a:buFont typeface="Source Sans Pro"/>
                <a:buNone/>
              </a:pPr>
              <a:r>
                <a:rPr b="1" i="0" lang="en-US" sz="1200" u="none" cap="none" strike="noStrike">
                  <a:solidFill>
                    <a:srgbClr val="FFFFFF"/>
                  </a:solidFill>
                  <a:latin typeface="Source Sans Pro"/>
                  <a:ea typeface="Source Sans Pro"/>
                  <a:cs typeface="Source Sans Pro"/>
                  <a:sym typeface="Source Sans Pro"/>
                </a:rPr>
                <a:t>Cloud Controller</a:t>
              </a:r>
            </a:p>
          </p:txBody>
        </p:sp>
        <p:sp>
          <p:nvSpPr>
            <p:cNvPr id="865" name="Shape 865"/>
            <p:cNvSpPr/>
            <p:nvPr/>
          </p:nvSpPr>
          <p:spPr>
            <a:xfrm>
              <a:off x="5257800" y="2430983"/>
              <a:ext cx="199082" cy="265671"/>
            </a:xfrm>
            <a:custGeom>
              <a:pathLst>
                <a:path extrusionOk="0" h="120000" w="12000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grpSp>
      <p:grpSp>
        <p:nvGrpSpPr>
          <p:cNvPr id="866" name="Shape 866"/>
          <p:cNvGrpSpPr/>
          <p:nvPr/>
        </p:nvGrpSpPr>
        <p:grpSpPr>
          <a:xfrm>
            <a:off x="7153397" y="2185862"/>
            <a:ext cx="1533402" cy="443726"/>
            <a:chOff x="7153397" y="2326964"/>
            <a:chExt cx="1533402" cy="443726"/>
          </a:xfrm>
        </p:grpSpPr>
        <p:sp>
          <p:nvSpPr>
            <p:cNvPr id="867" name="Shape 867"/>
            <p:cNvSpPr/>
            <p:nvPr/>
          </p:nvSpPr>
          <p:spPr>
            <a:xfrm>
              <a:off x="7153397" y="2326964"/>
              <a:ext cx="1533402" cy="443726"/>
            </a:xfrm>
            <a:prstGeom prst="roundRect">
              <a:avLst>
                <a:gd fmla="val 4579" name="adj"/>
              </a:avLst>
            </a:prstGeom>
            <a:solidFill>
              <a:srgbClr val="33928A"/>
            </a:solidFill>
            <a:ln>
              <a:noFill/>
            </a:ln>
            <a:effectLst>
              <a:outerShdw blurRad="40000" rotWithShape="0" dir="5400000" dist="23000">
                <a:srgbClr val="808080">
                  <a:alpha val="34901"/>
                </a:srgbClr>
              </a:outerShdw>
            </a:effectLst>
          </p:spPr>
          <p:txBody>
            <a:bodyPr anchorCtr="0" anchor="ctr" bIns="0" lIns="320025" rIns="0" wrap="square" tIns="0">
              <a:noAutofit/>
            </a:bodyPr>
            <a:lstStyle/>
            <a:p>
              <a:pPr indent="0" lvl="0" marL="0" marR="0" rtl="0" algn="l">
                <a:lnSpc>
                  <a:spcPct val="100000"/>
                </a:lnSpc>
                <a:spcBef>
                  <a:spcPts val="0"/>
                </a:spcBef>
                <a:spcAft>
                  <a:spcPts val="0"/>
                </a:spcAft>
                <a:buClr>
                  <a:srgbClr val="FFFFFF"/>
                </a:buClr>
                <a:buFont typeface="Source Sans Pro"/>
                <a:buNone/>
              </a:pPr>
              <a:r>
                <a:rPr b="1" i="0" lang="en-US" sz="1200" u="none" cap="none" strike="noStrike">
                  <a:solidFill>
                    <a:srgbClr val="FFFFFF"/>
                  </a:solidFill>
                  <a:latin typeface="Source Sans Pro"/>
                  <a:ea typeface="Source Sans Pro"/>
                  <a:cs typeface="Source Sans Pro"/>
                  <a:sym typeface="Source Sans Pro"/>
                </a:rPr>
                <a:t>Service Broker Node(s)</a:t>
              </a:r>
            </a:p>
          </p:txBody>
        </p:sp>
        <p:sp>
          <p:nvSpPr>
            <p:cNvPr id="868" name="Shape 868"/>
            <p:cNvSpPr/>
            <p:nvPr/>
          </p:nvSpPr>
          <p:spPr>
            <a:xfrm>
              <a:off x="7215230" y="2435054"/>
              <a:ext cx="227549" cy="227546"/>
            </a:xfrm>
            <a:custGeom>
              <a:pathLst>
                <a:path extrusionOk="0" h="120000" w="12000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grpSp>
      <p:grpSp>
        <p:nvGrpSpPr>
          <p:cNvPr id="869" name="Shape 869"/>
          <p:cNvGrpSpPr/>
          <p:nvPr/>
        </p:nvGrpSpPr>
        <p:grpSpPr>
          <a:xfrm>
            <a:off x="6595818" y="3520802"/>
            <a:ext cx="1099435" cy="781049"/>
            <a:chOff x="5412945" y="3105151"/>
            <a:chExt cx="1099435" cy="781049"/>
          </a:xfrm>
        </p:grpSpPr>
        <p:sp>
          <p:nvSpPr>
            <p:cNvPr id="870" name="Shape 870"/>
            <p:cNvSpPr/>
            <p:nvPr/>
          </p:nvSpPr>
          <p:spPr>
            <a:xfrm>
              <a:off x="5412945" y="3105151"/>
              <a:ext cx="1099435" cy="781049"/>
            </a:xfrm>
            <a:prstGeom prst="roundRect">
              <a:avLst>
                <a:gd fmla="val 4579" name="adj"/>
              </a:avLst>
            </a:prstGeom>
            <a:solidFill>
              <a:srgbClr val="33928A"/>
            </a:solidFill>
            <a:ln cap="flat" cmpd="sng" w="9525">
              <a:solidFill>
                <a:srgbClr val="D8D8D8"/>
              </a:solidFill>
              <a:prstDash val="solid"/>
              <a:round/>
              <a:headEnd len="med" w="med" type="none"/>
              <a:tailEnd len="med" w="med" type="none"/>
            </a:ln>
            <a:effectLst>
              <a:outerShdw blurRad="40000" rotWithShape="0" dir="5400000" dist="23000">
                <a:srgbClr val="808080">
                  <a:alpha val="34901"/>
                </a:srgbClr>
              </a:outerShdw>
            </a:effectLst>
          </p:spPr>
          <p:txBody>
            <a:bodyPr anchorCtr="0" anchor="t" bIns="0" lIns="320025" rIns="0" wrap="square" tIns="118850">
              <a:noAutofit/>
            </a:bodyPr>
            <a:lstStyle/>
            <a:p>
              <a:pPr indent="0" lvl="0" marL="0" marR="0" rtl="0" algn="l">
                <a:lnSpc>
                  <a:spcPct val="100000"/>
                </a:lnSpc>
                <a:spcBef>
                  <a:spcPts val="0"/>
                </a:spcBef>
                <a:spcAft>
                  <a:spcPts val="0"/>
                </a:spcAft>
                <a:buClr>
                  <a:srgbClr val="FFFFFF"/>
                </a:buClr>
                <a:buFont typeface="Source Sans Pro"/>
                <a:buNone/>
              </a:pPr>
              <a:r>
                <a:rPr b="1" i="0" lang="en-US" sz="1200" u="none" cap="none" strike="noStrike">
                  <a:solidFill>
                    <a:srgbClr val="FFFFFF"/>
                  </a:solidFill>
                  <a:latin typeface="Source Sans Pro"/>
                  <a:ea typeface="Source Sans Pro"/>
                  <a:cs typeface="Source Sans Pro"/>
                  <a:sym typeface="Source Sans Pro"/>
                </a:rPr>
                <a:t>DEA</a:t>
              </a:r>
            </a:p>
          </p:txBody>
        </p:sp>
        <p:sp>
          <p:nvSpPr>
            <p:cNvPr id="871" name="Shape 871"/>
            <p:cNvSpPr/>
            <p:nvPr/>
          </p:nvSpPr>
          <p:spPr>
            <a:xfrm>
              <a:off x="5477047" y="3213241"/>
              <a:ext cx="225280" cy="222168"/>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grpSp>
      <p:grpSp>
        <p:nvGrpSpPr>
          <p:cNvPr id="872" name="Shape 872"/>
          <p:cNvGrpSpPr/>
          <p:nvPr/>
        </p:nvGrpSpPr>
        <p:grpSpPr>
          <a:xfrm>
            <a:off x="6900618" y="3400152"/>
            <a:ext cx="1099435" cy="781049"/>
            <a:chOff x="5412945" y="3105151"/>
            <a:chExt cx="1099435" cy="781049"/>
          </a:xfrm>
        </p:grpSpPr>
        <p:sp>
          <p:nvSpPr>
            <p:cNvPr id="873" name="Shape 873"/>
            <p:cNvSpPr/>
            <p:nvPr/>
          </p:nvSpPr>
          <p:spPr>
            <a:xfrm>
              <a:off x="5412945" y="3105151"/>
              <a:ext cx="1099435" cy="781049"/>
            </a:xfrm>
            <a:prstGeom prst="roundRect">
              <a:avLst>
                <a:gd fmla="val 4579" name="adj"/>
              </a:avLst>
            </a:prstGeom>
            <a:solidFill>
              <a:srgbClr val="33928A"/>
            </a:solidFill>
            <a:ln cap="flat" cmpd="sng" w="9525">
              <a:solidFill>
                <a:srgbClr val="D8D8D8"/>
              </a:solidFill>
              <a:prstDash val="solid"/>
              <a:round/>
              <a:headEnd len="med" w="med" type="none"/>
              <a:tailEnd len="med" w="med" type="none"/>
            </a:ln>
            <a:effectLst>
              <a:outerShdw blurRad="40000" rotWithShape="0" dir="5400000" dist="23000">
                <a:srgbClr val="808080">
                  <a:alpha val="34901"/>
                </a:srgbClr>
              </a:outerShdw>
            </a:effectLst>
          </p:spPr>
          <p:txBody>
            <a:bodyPr anchorCtr="0" anchor="t" bIns="0" lIns="320025" rIns="0" wrap="square" tIns="118850">
              <a:noAutofit/>
            </a:bodyPr>
            <a:lstStyle/>
            <a:p>
              <a:pPr indent="0" lvl="0" marL="0" marR="0" rtl="0" algn="l">
                <a:lnSpc>
                  <a:spcPct val="100000"/>
                </a:lnSpc>
                <a:spcBef>
                  <a:spcPts val="0"/>
                </a:spcBef>
                <a:spcAft>
                  <a:spcPts val="0"/>
                </a:spcAft>
                <a:buClr>
                  <a:srgbClr val="FFFFFF"/>
                </a:buClr>
                <a:buFont typeface="Source Sans Pro"/>
                <a:buNone/>
              </a:pPr>
              <a:r>
                <a:rPr b="1" i="0" lang="en-US" sz="1200" u="none" cap="none" strike="noStrike">
                  <a:solidFill>
                    <a:srgbClr val="FFFFFF"/>
                  </a:solidFill>
                  <a:latin typeface="Source Sans Pro"/>
                  <a:ea typeface="Source Sans Pro"/>
                  <a:cs typeface="Source Sans Pro"/>
                  <a:sym typeface="Source Sans Pro"/>
                </a:rPr>
                <a:t>DEA</a:t>
              </a:r>
            </a:p>
          </p:txBody>
        </p:sp>
        <p:sp>
          <p:nvSpPr>
            <p:cNvPr id="874" name="Shape 874"/>
            <p:cNvSpPr/>
            <p:nvPr/>
          </p:nvSpPr>
          <p:spPr>
            <a:xfrm>
              <a:off x="5477047" y="3213241"/>
              <a:ext cx="225280" cy="222168"/>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grpSp>
      <p:grpSp>
        <p:nvGrpSpPr>
          <p:cNvPr id="875" name="Shape 875"/>
          <p:cNvGrpSpPr/>
          <p:nvPr/>
        </p:nvGrpSpPr>
        <p:grpSpPr>
          <a:xfrm>
            <a:off x="7205418" y="3279502"/>
            <a:ext cx="1099435" cy="781049"/>
            <a:chOff x="5412945" y="3105151"/>
            <a:chExt cx="1099435" cy="781049"/>
          </a:xfrm>
        </p:grpSpPr>
        <p:sp>
          <p:nvSpPr>
            <p:cNvPr id="876" name="Shape 876"/>
            <p:cNvSpPr/>
            <p:nvPr/>
          </p:nvSpPr>
          <p:spPr>
            <a:xfrm>
              <a:off x="5412945" y="3105151"/>
              <a:ext cx="1099435" cy="781049"/>
            </a:xfrm>
            <a:prstGeom prst="roundRect">
              <a:avLst>
                <a:gd fmla="val 4579" name="adj"/>
              </a:avLst>
            </a:prstGeom>
            <a:solidFill>
              <a:srgbClr val="33928A"/>
            </a:solidFill>
            <a:ln cap="flat" cmpd="sng" w="9525">
              <a:solidFill>
                <a:srgbClr val="D8D8D8"/>
              </a:solidFill>
              <a:prstDash val="solid"/>
              <a:round/>
              <a:headEnd len="med" w="med" type="none"/>
              <a:tailEnd len="med" w="med" type="none"/>
            </a:ln>
            <a:effectLst>
              <a:outerShdw blurRad="40000" rotWithShape="0" dir="5400000" dist="23000">
                <a:srgbClr val="808080">
                  <a:alpha val="34901"/>
                </a:srgbClr>
              </a:outerShdw>
            </a:effectLst>
          </p:spPr>
          <p:txBody>
            <a:bodyPr anchorCtr="0" anchor="t" bIns="0" lIns="320025" rIns="0" wrap="square" tIns="118850">
              <a:noAutofit/>
            </a:bodyPr>
            <a:lstStyle/>
            <a:p>
              <a:pPr indent="0" lvl="0" marL="0" marR="0" rtl="0" algn="l">
                <a:lnSpc>
                  <a:spcPct val="100000"/>
                </a:lnSpc>
                <a:spcBef>
                  <a:spcPts val="0"/>
                </a:spcBef>
                <a:spcAft>
                  <a:spcPts val="0"/>
                </a:spcAft>
                <a:buClr>
                  <a:srgbClr val="FFFFFF"/>
                </a:buClr>
                <a:buFont typeface="Source Sans Pro"/>
                <a:buNone/>
              </a:pPr>
              <a:r>
                <a:rPr b="1" i="0" lang="en-US" sz="1200" u="none" cap="none" strike="noStrike">
                  <a:solidFill>
                    <a:srgbClr val="FFFFFF"/>
                  </a:solidFill>
                  <a:latin typeface="Source Sans Pro"/>
                  <a:ea typeface="Source Sans Pro"/>
                  <a:cs typeface="Source Sans Pro"/>
                  <a:sym typeface="Source Sans Pro"/>
                </a:rPr>
                <a:t>DEA</a:t>
              </a:r>
            </a:p>
          </p:txBody>
        </p:sp>
        <p:sp>
          <p:nvSpPr>
            <p:cNvPr id="877" name="Shape 877"/>
            <p:cNvSpPr/>
            <p:nvPr/>
          </p:nvSpPr>
          <p:spPr>
            <a:xfrm>
              <a:off x="5477047" y="3213241"/>
              <a:ext cx="225280" cy="222168"/>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grpSp>
      <p:grpSp>
        <p:nvGrpSpPr>
          <p:cNvPr id="878" name="Shape 878"/>
          <p:cNvGrpSpPr/>
          <p:nvPr/>
        </p:nvGrpSpPr>
        <p:grpSpPr>
          <a:xfrm>
            <a:off x="7545598" y="3158852"/>
            <a:ext cx="1099435" cy="781049"/>
            <a:chOff x="5412945" y="3105151"/>
            <a:chExt cx="1099435" cy="781049"/>
          </a:xfrm>
        </p:grpSpPr>
        <p:sp>
          <p:nvSpPr>
            <p:cNvPr id="879" name="Shape 879"/>
            <p:cNvSpPr/>
            <p:nvPr/>
          </p:nvSpPr>
          <p:spPr>
            <a:xfrm>
              <a:off x="5412945" y="3105151"/>
              <a:ext cx="1099435" cy="781049"/>
            </a:xfrm>
            <a:prstGeom prst="roundRect">
              <a:avLst>
                <a:gd fmla="val 4579" name="adj"/>
              </a:avLst>
            </a:prstGeom>
            <a:solidFill>
              <a:srgbClr val="33928A"/>
            </a:solidFill>
            <a:ln cap="flat" cmpd="sng" w="9525">
              <a:solidFill>
                <a:srgbClr val="D8D8D8"/>
              </a:solidFill>
              <a:prstDash val="solid"/>
              <a:round/>
              <a:headEnd len="med" w="med" type="none"/>
              <a:tailEnd len="med" w="med" type="none"/>
            </a:ln>
            <a:effectLst>
              <a:outerShdw blurRad="40000" rotWithShape="0" dir="5400000" dist="23000">
                <a:srgbClr val="808080">
                  <a:alpha val="34901"/>
                </a:srgbClr>
              </a:outerShdw>
            </a:effectLst>
          </p:spPr>
          <p:txBody>
            <a:bodyPr anchorCtr="0" anchor="t" bIns="0" lIns="320025" rIns="0" wrap="square" tIns="118850">
              <a:noAutofit/>
            </a:bodyPr>
            <a:lstStyle/>
            <a:p>
              <a:pPr indent="0" lvl="0" marL="0" marR="0" rtl="0" algn="l">
                <a:lnSpc>
                  <a:spcPct val="100000"/>
                </a:lnSpc>
                <a:spcBef>
                  <a:spcPts val="0"/>
                </a:spcBef>
                <a:spcAft>
                  <a:spcPts val="0"/>
                </a:spcAft>
                <a:buClr>
                  <a:srgbClr val="FFFFFF"/>
                </a:buClr>
                <a:buFont typeface="Source Sans Pro"/>
                <a:buNone/>
              </a:pPr>
              <a:r>
                <a:rPr b="1" i="0" lang="en-US" sz="1200" u="none" cap="none" strike="noStrike">
                  <a:solidFill>
                    <a:srgbClr val="FFFFFF"/>
                  </a:solidFill>
                  <a:latin typeface="Source Sans Pro"/>
                  <a:ea typeface="Source Sans Pro"/>
                  <a:cs typeface="Source Sans Pro"/>
                  <a:sym typeface="Source Sans Pro"/>
                </a:rPr>
                <a:t>Cell</a:t>
              </a:r>
            </a:p>
          </p:txBody>
        </p:sp>
        <p:sp>
          <p:nvSpPr>
            <p:cNvPr id="880" name="Shape 880"/>
            <p:cNvSpPr/>
            <p:nvPr/>
          </p:nvSpPr>
          <p:spPr>
            <a:xfrm>
              <a:off x="5477047" y="3213241"/>
              <a:ext cx="225280" cy="222168"/>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grpSp>
      <p:sp>
        <p:nvSpPr>
          <p:cNvPr id="881" name="Shape 881"/>
          <p:cNvSpPr txBox="1"/>
          <p:nvPr/>
        </p:nvSpPr>
        <p:spPr>
          <a:xfrm>
            <a:off x="2572904" y="1898428"/>
            <a:ext cx="854721" cy="276999"/>
          </a:xfrm>
          <a:prstGeom prst="rect">
            <a:avLst/>
          </a:prstGeom>
          <a:noFill/>
          <a:ln>
            <a:noFill/>
          </a:ln>
          <a:effectLst>
            <a:outerShdw sx="1000" rotWithShape="0" algn="ctr" dist="12700" sy="1000">
              <a:schemeClr val="dk2"/>
            </a:outerShdw>
          </a:effectLst>
        </p:spPr>
        <p:txBody>
          <a:bodyPr anchorCtr="0" anchor="t" bIns="45700" lIns="91425" rIns="91425" wrap="square" tIns="45700">
            <a:noAutofit/>
          </a:bodyPr>
          <a:lstStyle/>
          <a:p>
            <a:pPr indent="0" lvl="0" marL="0" marR="0" rtl="0" algn="ctr">
              <a:lnSpc>
                <a:spcPct val="100000"/>
              </a:lnSpc>
              <a:spcBef>
                <a:spcPts val="0"/>
              </a:spcBef>
              <a:spcAft>
                <a:spcPts val="0"/>
              </a:spcAft>
              <a:buClr>
                <a:srgbClr val="FFFFFF"/>
              </a:buClr>
              <a:buFont typeface="Source Sans Pro"/>
              <a:buNone/>
            </a:pPr>
            <a:r>
              <a:rPr b="0" i="0" lang="en-US" sz="1200" u="none" cap="none" strike="noStrike">
                <a:solidFill>
                  <a:srgbClr val="FFFFFF"/>
                </a:solidFill>
                <a:latin typeface="Source Sans Pro"/>
                <a:ea typeface="Source Sans Pro"/>
                <a:cs typeface="Source Sans Pro"/>
                <a:sym typeface="Source Sans Pro"/>
              </a:rPr>
              <a:t>+ app MD</a:t>
            </a:r>
          </a:p>
        </p:txBody>
      </p:sp>
      <p:sp>
        <p:nvSpPr>
          <p:cNvPr id="882" name="Shape 882"/>
          <p:cNvSpPr/>
          <p:nvPr/>
        </p:nvSpPr>
        <p:spPr>
          <a:xfrm>
            <a:off x="2464594" y="1951133"/>
            <a:ext cx="170214" cy="192038"/>
          </a:xfrm>
          <a:custGeom>
            <a:pathLst>
              <a:path extrusionOk="0" h="120000" w="12000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sp>
        <p:nvSpPr>
          <p:cNvPr id="883" name="Shape 883"/>
          <p:cNvSpPr/>
          <p:nvPr/>
        </p:nvSpPr>
        <p:spPr>
          <a:xfrm>
            <a:off x="5360852" y="1639479"/>
            <a:ext cx="170214" cy="192038"/>
          </a:xfrm>
          <a:custGeom>
            <a:pathLst>
              <a:path extrusionOk="0" h="120000" w="12000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grpSp>
        <p:nvGrpSpPr>
          <p:cNvPr id="884" name="Shape 884"/>
          <p:cNvGrpSpPr/>
          <p:nvPr/>
        </p:nvGrpSpPr>
        <p:grpSpPr>
          <a:xfrm>
            <a:off x="7731625" y="3512984"/>
            <a:ext cx="679853" cy="307777"/>
            <a:chOff x="5588669" y="3459283"/>
            <a:chExt cx="679853" cy="307777"/>
          </a:xfrm>
        </p:grpSpPr>
        <p:sp>
          <p:nvSpPr>
            <p:cNvPr id="885" name="Shape 885"/>
            <p:cNvSpPr/>
            <p:nvPr/>
          </p:nvSpPr>
          <p:spPr>
            <a:xfrm>
              <a:off x="5824996" y="3469013"/>
              <a:ext cx="201273" cy="245737"/>
            </a:xfrm>
            <a:custGeom>
              <a:pathLst>
                <a:path extrusionOk="0" h="120000" w="12000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sp>
          <p:nvSpPr>
            <p:cNvPr id="886" name="Shape 886"/>
            <p:cNvSpPr txBox="1"/>
            <p:nvPr/>
          </p:nvSpPr>
          <p:spPr>
            <a:xfrm>
              <a:off x="5588669" y="3459283"/>
              <a:ext cx="288862" cy="307777"/>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rgbClr val="FFFFFF"/>
                </a:buClr>
                <a:buFont typeface="Source Sans Pro"/>
                <a:buNone/>
              </a:pPr>
              <a:r>
                <a:rPr b="0" i="0" lang="en-US" sz="1400" u="none" cap="none" strike="noStrike">
                  <a:solidFill>
                    <a:srgbClr val="FFFFFF"/>
                  </a:solidFill>
                  <a:latin typeface="Source Sans Pro"/>
                  <a:ea typeface="Source Sans Pro"/>
                  <a:cs typeface="Source Sans Pro"/>
                  <a:sym typeface="Source Sans Pro"/>
                </a:rPr>
                <a:t>+</a:t>
              </a:r>
            </a:p>
          </p:txBody>
        </p:sp>
        <p:sp>
          <p:nvSpPr>
            <p:cNvPr id="887" name="Shape 887"/>
            <p:cNvSpPr txBox="1"/>
            <p:nvPr/>
          </p:nvSpPr>
          <p:spPr>
            <a:xfrm>
              <a:off x="5979660" y="3459283"/>
              <a:ext cx="288862" cy="307777"/>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rgbClr val="FFFFFF"/>
                </a:buClr>
                <a:buFont typeface="Source Sans Pro"/>
                <a:buNone/>
              </a:pPr>
              <a:r>
                <a:rPr b="0" i="0" lang="en-US" sz="1400" u="none" cap="none" strike="noStrike">
                  <a:solidFill>
                    <a:srgbClr val="FFFFFF"/>
                  </a:solidFill>
                  <a:latin typeface="Source Sans Pro"/>
                  <a:ea typeface="Source Sans Pro"/>
                  <a:cs typeface="Source Sans Pro"/>
                  <a:sym typeface="Source Sans Pro"/>
                </a:rPr>
                <a:t>=</a:t>
              </a:r>
            </a:p>
          </p:txBody>
        </p:sp>
      </p:grpSp>
      <p:sp>
        <p:nvSpPr>
          <p:cNvPr id="888" name="Shape 888"/>
          <p:cNvSpPr/>
          <p:nvPr/>
        </p:nvSpPr>
        <p:spPr>
          <a:xfrm rot="-2700000">
            <a:off x="8373430" y="3622978"/>
            <a:ext cx="153159" cy="153159"/>
          </a:xfrm>
          <a:prstGeom prst="teardrop">
            <a:avLst>
              <a:gd fmla="val 149574" name="adj"/>
            </a:avLst>
          </a:prstGeom>
          <a:solidFill>
            <a:schemeClr val="l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sp>
        <p:nvSpPr>
          <p:cNvPr id="889" name="Shape 889"/>
          <p:cNvSpPr/>
          <p:nvPr/>
        </p:nvSpPr>
        <p:spPr>
          <a:xfrm rot="-2700000">
            <a:off x="5603450" y="1699419"/>
            <a:ext cx="153021" cy="153021"/>
          </a:xfrm>
          <a:prstGeom prst="teardrop">
            <a:avLst>
              <a:gd fmla="val 149574" name="adj"/>
            </a:avLst>
          </a:prstGeom>
          <a:solidFill>
            <a:schemeClr val="l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sp>
        <p:nvSpPr>
          <p:cNvPr id="890" name="Shape 890"/>
          <p:cNvSpPr txBox="1"/>
          <p:nvPr/>
        </p:nvSpPr>
        <p:spPr>
          <a:xfrm>
            <a:off x="7620000" y="1489468"/>
            <a:ext cx="925253" cy="461665"/>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FFFFFF"/>
              </a:buClr>
              <a:buFont typeface="Source Sans Pro"/>
              <a:buNone/>
            </a:pPr>
            <a:r>
              <a:rPr b="0" i="0" lang="en-US" sz="1200" u="none" cap="none" strike="noStrike">
                <a:solidFill>
                  <a:srgbClr val="FFFFFF"/>
                </a:solidFill>
                <a:latin typeface="Source Sans Pro"/>
                <a:ea typeface="Source Sans Pro"/>
                <a:cs typeface="Source Sans Pro"/>
                <a:sym typeface="Source Sans Pro"/>
              </a:rPr>
              <a:t>Service</a:t>
            </a:r>
          </a:p>
          <a:p>
            <a:pPr indent="0" lvl="0" marL="0" marR="0" rtl="0" algn="l">
              <a:lnSpc>
                <a:spcPct val="100000"/>
              </a:lnSpc>
              <a:spcBef>
                <a:spcPts val="0"/>
              </a:spcBef>
              <a:spcAft>
                <a:spcPts val="0"/>
              </a:spcAft>
              <a:buClr>
                <a:srgbClr val="FFFFFF"/>
              </a:buClr>
              <a:buFont typeface="Source Sans Pro"/>
              <a:buNone/>
            </a:pPr>
            <a:r>
              <a:rPr b="0" i="0" lang="en-US" sz="1200" u="none" cap="none" strike="noStrike">
                <a:solidFill>
                  <a:srgbClr val="FFFFFF"/>
                </a:solidFill>
                <a:latin typeface="Source Sans Pro"/>
                <a:ea typeface="Source Sans Pro"/>
                <a:cs typeface="Source Sans Pro"/>
                <a:sym typeface="Source Sans Pro"/>
              </a:rPr>
              <a:t>credentials</a:t>
            </a:r>
          </a:p>
        </p:txBody>
      </p:sp>
      <p:sp>
        <p:nvSpPr>
          <p:cNvPr id="891" name="Shape 891"/>
          <p:cNvSpPr/>
          <p:nvPr/>
        </p:nvSpPr>
        <p:spPr>
          <a:xfrm>
            <a:off x="5311964" y="3496201"/>
            <a:ext cx="847541" cy="443700"/>
          </a:xfrm>
          <a:prstGeom prst="roundRect">
            <a:avLst>
              <a:gd fmla="val 4579" name="adj"/>
            </a:avLst>
          </a:prstGeom>
          <a:solidFill>
            <a:srgbClr val="33928A"/>
          </a:solidFill>
          <a:ln>
            <a:noFill/>
          </a:ln>
        </p:spPr>
        <p:txBody>
          <a:bodyPr anchorCtr="0" anchor="ctr" bIns="0" lIns="320025" rIns="0" wrap="square" tIns="0">
            <a:noAutofit/>
          </a:bodyPr>
          <a:lstStyle/>
          <a:p>
            <a:pPr indent="0" lvl="0" marL="0" marR="0" rtl="0" algn="l">
              <a:lnSpc>
                <a:spcPct val="100000"/>
              </a:lnSpc>
              <a:spcBef>
                <a:spcPts val="0"/>
              </a:spcBef>
              <a:spcAft>
                <a:spcPts val="0"/>
              </a:spcAft>
              <a:buClr>
                <a:srgbClr val="FFFFFF"/>
              </a:buClr>
              <a:buFont typeface="Source Sans Pro"/>
              <a:buNone/>
            </a:pPr>
            <a:r>
              <a:rPr b="1" i="0" lang="en-US" sz="1200" u="none" cap="none" strike="noStrike">
                <a:solidFill>
                  <a:srgbClr val="FFFFFF"/>
                </a:solidFill>
                <a:latin typeface="Source Sans Pro"/>
                <a:ea typeface="Source Sans Pro"/>
                <a:cs typeface="Source Sans Pro"/>
                <a:sym typeface="Source Sans Pro"/>
              </a:rPr>
              <a:t>Brain</a:t>
            </a:r>
          </a:p>
        </p:txBody>
      </p:sp>
      <p:sp>
        <p:nvSpPr>
          <p:cNvPr id="892" name="Shape 892"/>
          <p:cNvSpPr/>
          <p:nvPr/>
        </p:nvSpPr>
        <p:spPr>
          <a:xfrm>
            <a:off x="5348856" y="3604031"/>
            <a:ext cx="265199" cy="260999"/>
          </a:xfrm>
          <a:prstGeom prst="quadArrow">
            <a:avLst>
              <a:gd fmla="val 22500" name="adj1"/>
              <a:gd fmla="val 22500" name="adj2"/>
              <a:gd fmla="val 22500" name="adj3"/>
            </a:avLst>
          </a:prstGeom>
          <a:solidFill>
            <a:schemeClr val="l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endParaRPr>
          </a:p>
        </p:txBody>
      </p:sp>
      <p:sp>
        <p:nvSpPr>
          <p:cNvPr id="893" name="Shape 893"/>
          <p:cNvSpPr txBox="1"/>
          <p:nvPr/>
        </p:nvSpPr>
        <p:spPr>
          <a:xfrm>
            <a:off x="142620" y="2884609"/>
            <a:ext cx="3000000" cy="363600"/>
          </a:xfrm>
          <a:prstGeom prst="rect">
            <a:avLst/>
          </a:prstGeom>
          <a:noFill/>
          <a:ln>
            <a:noFill/>
          </a:ln>
        </p:spPr>
        <p:txBody>
          <a:bodyPr anchorCtr="0" anchor="ctr" bIns="91425" lIns="91425" rIns="91425" wrap="square" tIns="91425">
            <a:noAutofit/>
          </a:bodyPr>
          <a:lstStyle/>
          <a:p>
            <a:pPr indent="-342900" lvl="0" marL="342900" rtl="0">
              <a:lnSpc>
                <a:spcPct val="150000"/>
              </a:lnSpc>
              <a:spcBef>
                <a:spcPts val="0"/>
              </a:spcBef>
              <a:buClr>
                <a:schemeClr val="lt2"/>
              </a:buClr>
              <a:buSzPts val="1800"/>
              <a:buAutoNum type="arabicPeriod" startAt="3"/>
            </a:pPr>
            <a:r>
              <a:rPr lang="en-US" sz="1800">
                <a:solidFill>
                  <a:schemeClr val="lt2"/>
                </a:solidFill>
                <a:latin typeface="Source Sans Pro"/>
                <a:ea typeface="Source Sans Pro"/>
                <a:cs typeface="Source Sans Pro"/>
                <a:sym typeface="Source Sans Pro"/>
              </a:rPr>
              <a:t>Stage application</a:t>
            </a:r>
          </a:p>
        </p:txBody>
      </p:sp>
      <p:sp>
        <p:nvSpPr>
          <p:cNvPr id="894" name="Shape 894"/>
          <p:cNvSpPr txBox="1"/>
          <p:nvPr/>
        </p:nvSpPr>
        <p:spPr>
          <a:xfrm>
            <a:off x="142620" y="3199966"/>
            <a:ext cx="3000000" cy="542400"/>
          </a:xfrm>
          <a:prstGeom prst="rect">
            <a:avLst/>
          </a:prstGeom>
          <a:noFill/>
          <a:ln>
            <a:noFill/>
          </a:ln>
        </p:spPr>
        <p:txBody>
          <a:bodyPr anchorCtr="0" anchor="ctr" bIns="91425" lIns="91425" rIns="91425" wrap="square" tIns="91425">
            <a:noAutofit/>
          </a:bodyPr>
          <a:lstStyle/>
          <a:p>
            <a:pPr indent="-342900" lvl="0" marL="342900" rtl="0">
              <a:lnSpc>
                <a:spcPct val="150000"/>
              </a:lnSpc>
              <a:spcBef>
                <a:spcPts val="0"/>
              </a:spcBef>
              <a:buClr>
                <a:schemeClr val="lt2"/>
              </a:buClr>
              <a:buSzPts val="1800"/>
              <a:buAutoNum type="arabicPeriod" startAt="4"/>
            </a:pPr>
            <a:r>
              <a:rPr lang="en-US" sz="1800">
                <a:solidFill>
                  <a:schemeClr val="lt2"/>
                </a:solidFill>
                <a:latin typeface="Source Sans Pro"/>
                <a:ea typeface="Source Sans Pro"/>
                <a:cs typeface="Source Sans Pro"/>
                <a:sym typeface="Source Sans Pro"/>
              </a:rPr>
              <a:t>Deploy application</a:t>
            </a:r>
          </a:p>
        </p:txBody>
      </p:sp>
      <p:sp>
        <p:nvSpPr>
          <p:cNvPr id="895" name="Shape 895"/>
          <p:cNvSpPr txBox="1"/>
          <p:nvPr/>
        </p:nvSpPr>
        <p:spPr>
          <a:xfrm>
            <a:off x="142620" y="3610505"/>
            <a:ext cx="3125100" cy="542400"/>
          </a:xfrm>
          <a:prstGeom prst="rect">
            <a:avLst/>
          </a:prstGeom>
          <a:noFill/>
          <a:ln>
            <a:noFill/>
          </a:ln>
        </p:spPr>
        <p:txBody>
          <a:bodyPr anchorCtr="0" anchor="ctr" bIns="91425" lIns="91425" rIns="91425" wrap="square" tIns="91425">
            <a:noAutofit/>
          </a:bodyPr>
          <a:lstStyle/>
          <a:p>
            <a:pPr indent="-342900" lvl="0" marL="342900" rtl="0">
              <a:lnSpc>
                <a:spcPct val="150000"/>
              </a:lnSpc>
              <a:spcBef>
                <a:spcPts val="0"/>
              </a:spcBef>
              <a:buClr>
                <a:schemeClr val="lt2"/>
              </a:buClr>
              <a:buSzPts val="1800"/>
              <a:buAutoNum type="arabicPeriod" startAt="5"/>
            </a:pPr>
            <a:r>
              <a:rPr lang="en-US" sz="1800">
                <a:solidFill>
                  <a:schemeClr val="lt2"/>
                </a:solidFill>
                <a:latin typeface="Source Sans Pro"/>
                <a:ea typeface="Source Sans Pro"/>
                <a:cs typeface="Source Sans Pro"/>
                <a:sym typeface="Source Sans Pro"/>
              </a:rPr>
              <a:t>Manage application health</a:t>
            </a:r>
          </a:p>
        </p:txBody>
      </p:sp>
      <p:sp>
        <p:nvSpPr>
          <p:cNvPr id="896" name="Shape 896"/>
          <p:cNvSpPr/>
          <p:nvPr/>
        </p:nvSpPr>
        <p:spPr>
          <a:xfrm>
            <a:off x="7627293" y="3573818"/>
            <a:ext cx="170100" cy="192000"/>
          </a:xfrm>
          <a:custGeom>
            <a:pathLst>
              <a:path extrusionOk="0" h="120000" w="12000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sp>
        <p:nvSpPr>
          <p:cNvPr id="897" name="Shape 897"/>
          <p:cNvSpPr/>
          <p:nvPr/>
        </p:nvSpPr>
        <p:spPr>
          <a:xfrm rot="-2700000">
            <a:off x="7306630" y="3775378"/>
            <a:ext cx="153159" cy="153159"/>
          </a:xfrm>
          <a:prstGeom prst="teardrop">
            <a:avLst>
              <a:gd fmla="val 149574" name="adj"/>
            </a:avLst>
          </a:prstGeom>
          <a:solidFill>
            <a:schemeClr val="l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500"/>
                                        <p:tgtEl>
                                          <p:spTgt spid="85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500"/>
                                        <p:tgtEl>
                                          <p:spTgt spid="848"/>
                                        </p:tgtEl>
                                      </p:cBhvr>
                                    </p:animEffect>
                                  </p:childTnLst>
                                </p:cTn>
                              </p:par>
                              <p:par>
                                <p:cTn fill="hold" nodeType="withEffect" presetClass="entr" presetID="10" presetSubtype="0">
                                  <p:stCondLst>
                                    <p:cond delay="0"/>
                                  </p:stCondLst>
                                  <p:childTnLst>
                                    <p:set>
                                      <p:cBhvr>
                                        <p:cTn dur="1" fill="hold">
                                          <p:stCondLst>
                                            <p:cond delay="0"/>
                                          </p:stCondLst>
                                        </p:cTn>
                                        <p:tgtEl>
                                          <p:spTgt spid="850"/>
                                        </p:tgtEl>
                                        <p:attrNameLst>
                                          <p:attrName>style.visibility</p:attrName>
                                        </p:attrNameLst>
                                      </p:cBhvr>
                                      <p:to>
                                        <p:strVal val="visible"/>
                                      </p:to>
                                    </p:set>
                                    <p:animEffect filter="fade" transition="in">
                                      <p:cBhvr>
                                        <p:cTn dur="1000"/>
                                        <p:tgtEl>
                                          <p:spTgt spid="850"/>
                                        </p:tgtEl>
                                      </p:cBhvr>
                                    </p:animEffect>
                                  </p:childTnLst>
                                </p:cTn>
                              </p:par>
                              <p:par>
                                <p:cTn fill="hold" nodeType="with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2300"/>
                                        <p:tgtEl>
                                          <p:spTgt spid="852"/>
                                        </p:tgtEl>
                                      </p:cBhvr>
                                    </p:animEffect>
                                  </p:childTnLst>
                                </p:cTn>
                              </p:par>
                              <p:par>
                                <p:cTn fill="hold" nodeType="with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1000"/>
                                        <p:tgtEl>
                                          <p:spTgt spid="881"/>
                                        </p:tgtEl>
                                      </p:cBhvr>
                                    </p:animEffect>
                                  </p:childTnLst>
                                </p:cTn>
                              </p:par>
                              <p:par>
                                <p:cTn fill="hold" nodeType="withEffect" presetClass="entr" presetID="10" presetSubtype="0">
                                  <p:stCondLst>
                                    <p:cond delay="0"/>
                                  </p:stCondLst>
                                  <p:childTnLst>
                                    <p:set>
                                      <p:cBhvr>
                                        <p:cTn dur="1" fill="hold">
                                          <p:stCondLst>
                                            <p:cond delay="0"/>
                                          </p:stCondLst>
                                        </p:cTn>
                                        <p:tgtEl>
                                          <p:spTgt spid="882"/>
                                        </p:tgtEl>
                                        <p:attrNameLst>
                                          <p:attrName>style.visibility</p:attrName>
                                        </p:attrNameLst>
                                      </p:cBhvr>
                                      <p:to>
                                        <p:strVal val="visible"/>
                                      </p:to>
                                    </p:set>
                                    <p:animEffect filter="fade" transition="in">
                                      <p:cBhvr>
                                        <p:cTn dur="1000"/>
                                        <p:tgtEl>
                                          <p:spTgt spid="882"/>
                                        </p:tgtEl>
                                      </p:cBhvr>
                                    </p:animEffect>
                                  </p:childTnLst>
                                </p:cTn>
                              </p:par>
                            </p:childTnLst>
                          </p:cTn>
                        </p:par>
                        <p:par>
                          <p:cTn fill="hold">
                            <p:stCondLst>
                              <p:cond delay="2800"/>
                            </p:stCondLst>
                            <p:childTnLst>
                              <p:par>
                                <p:cTn fill="hold" nodeType="afterEffect" presetClass="entr" presetID="10" presetSubtype="0">
                                  <p:stCondLst>
                                    <p:cond delay="0"/>
                                  </p:stCondLst>
                                  <p:childTnLst>
                                    <p:set>
                                      <p:cBhvr>
                                        <p:cTn dur="1" fill="hold">
                                          <p:stCondLst>
                                            <p:cond delay="0"/>
                                          </p:stCondLst>
                                        </p:cTn>
                                        <p:tgtEl>
                                          <p:spTgt spid="883"/>
                                        </p:tgtEl>
                                        <p:attrNameLst>
                                          <p:attrName>style.visibility</p:attrName>
                                        </p:attrNameLst>
                                      </p:cBhvr>
                                      <p:to>
                                        <p:strVal val="visible"/>
                                      </p:to>
                                    </p:set>
                                    <p:animEffect filter="fade" transition="in">
                                      <p:cBhvr>
                                        <p:cTn dur="1000"/>
                                        <p:tgtEl>
                                          <p:spTgt spid="8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500"/>
                                        <p:tgtEl>
                                          <p:spTgt spid="85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500"/>
                                        <p:tgtEl>
                                          <p:spTgt spid="86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500"/>
                                        <p:tgtEl>
                                          <p:spTgt spid="86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500"/>
                                        <p:tgtEl>
                                          <p:spTgt spid="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gtEl>
                                        <p:attrNameLst>
                                          <p:attrName>style.visibility</p:attrName>
                                        </p:attrNameLst>
                                      </p:cBhvr>
                                      <p:to>
                                        <p:strVal val="visible"/>
                                      </p:to>
                                    </p:set>
                                    <p:animEffect filter="fade" transition="in">
                                      <p:cBhvr>
                                        <p:cTn dur="1000"/>
                                        <p:tgtEl>
                                          <p:spTgt spid="89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96"/>
                                        </p:tgtEl>
                                        <p:attrNameLst>
                                          <p:attrName>style.visibility</p:attrName>
                                        </p:attrNameLst>
                                      </p:cBhvr>
                                      <p:to>
                                        <p:strVal val="visible"/>
                                      </p:to>
                                    </p:set>
                                    <p:animEffect filter="fade" transition="in">
                                      <p:cBhvr>
                                        <p:cTn dur="1000"/>
                                        <p:tgtEl>
                                          <p:spTgt spid="89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1000"/>
                                        <p:tgtEl>
                                          <p:spTgt spid="884"/>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1"/>
                                        <p:tgtEl>
                                          <p:spTgt spid="8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1"/>
                                        <p:tgtEl>
                                          <p:spTgt spid="889"/>
                                        </p:tgtEl>
                                      </p:cBhvr>
                                    </p:animEffect>
                                  </p:childTnLst>
                                </p:cTn>
                              </p:par>
                            </p:childTnLst>
                          </p:cTn>
                        </p:par>
                        <p:par>
                          <p:cTn fill="hold">
                            <p:stCondLst>
                              <p:cond delay="1"/>
                            </p:stCondLst>
                            <p:childTnLst>
                              <p:par>
                                <p:cTn fill="hold" nodeType="afterEffect" presetClass="exit" presetID="10" presetSubtype="0">
                                  <p:stCondLst>
                                    <p:cond delay="0"/>
                                  </p:stCondLst>
                                  <p:childTnLst>
                                    <p:animEffect filter="fade" transition="out">
                                      <p:cBhvr>
                                        <p:cTn dur="2400"/>
                                        <p:tgtEl>
                                          <p:spTgt spid="896"/>
                                        </p:tgtEl>
                                      </p:cBhvr>
                                    </p:animEffect>
                                    <p:set>
                                      <p:cBhvr>
                                        <p:cTn dur="1" fill="hold">
                                          <p:stCondLst>
                                            <p:cond delay="2400"/>
                                          </p:stCondLst>
                                        </p:cTn>
                                        <p:tgtEl>
                                          <p:spTgt spid="89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84"/>
                                        </p:tgtEl>
                                      </p:cBhvr>
                                    </p:animEffect>
                                    <p:set>
                                      <p:cBhvr>
                                        <p:cTn dur="1" fill="hold">
                                          <p:stCondLst>
                                            <p:cond delay="1000"/>
                                          </p:stCondLst>
                                        </p:cTn>
                                        <p:tgtEl>
                                          <p:spTgt spid="88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88"/>
                                        </p:tgtEl>
                                      </p:cBhvr>
                                    </p:animEffect>
                                    <p:set>
                                      <p:cBhvr>
                                        <p:cTn dur="1" fill="hold">
                                          <p:stCondLst>
                                            <p:cond delay="1000"/>
                                          </p:stCondLst>
                                        </p:cTn>
                                        <p:tgtEl>
                                          <p:spTgt spid="88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4"/>
                                        </p:tgtEl>
                                        <p:attrNameLst>
                                          <p:attrName>style.visibility</p:attrName>
                                        </p:attrNameLst>
                                      </p:cBhvr>
                                      <p:to>
                                        <p:strVal val="visible"/>
                                      </p:to>
                                    </p:set>
                                    <p:animEffect filter="fade" transition="in">
                                      <p:cBhvr>
                                        <p:cTn dur="1000"/>
                                        <p:tgtEl>
                                          <p:spTgt spid="89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1000"/>
                                        <p:tgtEl>
                                          <p:spTgt spid="8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5"/>
                                        </p:tgtEl>
                                        <p:attrNameLst>
                                          <p:attrName>style.visibility</p:attrName>
                                        </p:attrNameLst>
                                      </p:cBhvr>
                                      <p:to>
                                        <p:strVal val="visible"/>
                                      </p:to>
                                    </p:set>
                                    <p:animEffect filter="fade" transition="in">
                                      <p:cBhvr>
                                        <p:cTn dur="1000"/>
                                        <p:tgtEl>
                                          <p:spTgt spid="8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88"/>
                                        </p:tgtEl>
                                      </p:cBhvr>
                                    </p:animEffect>
                                    <p:set>
                                      <p:cBhvr>
                                        <p:cTn dur="1" fill="hold">
                                          <p:stCondLst>
                                            <p:cond delay="1000"/>
                                          </p:stCondLst>
                                        </p:cTn>
                                        <p:tgtEl>
                                          <p:spTgt spid="888"/>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97"/>
                                        </p:tgtEl>
                                        <p:attrNameLst>
                                          <p:attrName>style.visibility</p:attrName>
                                        </p:attrNameLst>
                                      </p:cBhvr>
                                      <p:to>
                                        <p:strVal val="visible"/>
                                      </p:to>
                                    </p:set>
                                    <p:animEffect filter="fade" transition="in">
                                      <p:cBhvr>
                                        <p:cTn dur="1000"/>
                                        <p:tgtEl>
                                          <p:spTgt spid="8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sp>
        <p:nvSpPr>
          <p:cNvPr id="902" name="Shape 902"/>
          <p:cNvSpPr txBox="1"/>
          <p:nvPr>
            <p:ph idx="1" type="body"/>
          </p:nvPr>
        </p:nvSpPr>
        <p:spPr>
          <a:xfrm>
            <a:off x="756707" y="922337"/>
            <a:ext cx="7403100" cy="3383100"/>
          </a:xfrm>
          <a:prstGeom prst="rect">
            <a:avLst/>
          </a:prstGeom>
          <a:noFill/>
          <a:ln>
            <a:noFill/>
          </a:ln>
        </p:spPr>
        <p:txBody>
          <a:bodyPr anchorCtr="0" anchor="t" bIns="91425" lIns="91425" rIns="91425" wrap="square" tIns="91425">
            <a:noAutofit/>
          </a:bodyPr>
          <a:lstStyle/>
          <a:p>
            <a:pPr indent="0" lvl="0" marL="139700" marR="0" rtl="0" algn="ctr">
              <a:lnSpc>
                <a:spcPct val="115000"/>
              </a:lnSpc>
              <a:spcBef>
                <a:spcPts val="0"/>
              </a:spcBef>
              <a:spcAft>
                <a:spcPts val="0"/>
              </a:spcAft>
              <a:buClr>
                <a:srgbClr val="2C95DD"/>
              </a:buClr>
              <a:buFont typeface="Noto Sans Symbols"/>
              <a:buNone/>
            </a:pPr>
            <a:r>
              <a:rPr b="1" lang="en-US" sz="6600">
                <a:solidFill>
                  <a:schemeClr val="dk2"/>
                </a:solidFill>
              </a:rPr>
              <a:t>PCF </a:t>
            </a:r>
          </a:p>
          <a:p>
            <a:pPr indent="0" lvl="0" marL="139700" marR="0" rtl="0" algn="ctr">
              <a:lnSpc>
                <a:spcPct val="115000"/>
              </a:lnSpc>
              <a:spcBef>
                <a:spcPts val="0"/>
              </a:spcBef>
              <a:spcAft>
                <a:spcPts val="0"/>
              </a:spcAft>
              <a:buClr>
                <a:srgbClr val="2C95DD"/>
              </a:buClr>
              <a:buFont typeface="Noto Sans Symbols"/>
              <a:buNone/>
            </a:pPr>
            <a:r>
              <a:rPr b="1" lang="en-US" sz="6600">
                <a:solidFill>
                  <a:schemeClr val="dk2"/>
                </a:solidFill>
              </a:rPr>
              <a:t>App Manager</a:t>
            </a:r>
          </a:p>
        </p:txBody>
      </p:sp>
    </p:spTree>
  </p:cSld>
  <p:clrMapOvr>
    <a:masterClrMapping/>
  </p:clrMapOvr>
  <p:transition spd="slow">
    <p:fade thruBlk="1"/>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sp>
        <p:nvSpPr>
          <p:cNvPr id="907" name="Shape 907"/>
          <p:cNvSpPr txBox="1"/>
          <p:nvPr/>
        </p:nvSpPr>
        <p:spPr>
          <a:xfrm>
            <a:off x="121850" y="1545167"/>
            <a:ext cx="3385576" cy="3007756"/>
          </a:xfrm>
          <a:prstGeom prst="rect">
            <a:avLst/>
          </a:prstGeom>
          <a:noFill/>
          <a:ln>
            <a:noFill/>
          </a:ln>
        </p:spPr>
        <p:txBody>
          <a:bodyPr anchorCtr="0" anchor="t" bIns="45700" lIns="91425" rIns="91425" wrap="square" tIns="45700">
            <a:noAutofit/>
          </a:bodyPr>
          <a:lstStyle/>
          <a:p>
            <a:pPr indent="-285750" lvl="0" marL="285750" marR="0" rtl="0" algn="l">
              <a:lnSpc>
                <a:spcPct val="100000"/>
              </a:lnSpc>
              <a:spcBef>
                <a:spcPts val="0"/>
              </a:spcBef>
              <a:spcAft>
                <a:spcPts val="0"/>
              </a:spcAft>
              <a:buClr>
                <a:srgbClr val="FFFFFF"/>
              </a:buClr>
              <a:buSzPts val="1800"/>
              <a:buFont typeface="Arial"/>
              <a:buChar char="•"/>
            </a:pPr>
            <a:r>
              <a:rPr b="0" i="0" lang="en-US" sz="1800" u="none" cap="none" strike="noStrike">
                <a:solidFill>
                  <a:srgbClr val="FFFFFF"/>
                </a:solidFill>
                <a:latin typeface="Open Sans"/>
                <a:ea typeface="Open Sans"/>
                <a:cs typeface="Open Sans"/>
                <a:sym typeface="Open Sans"/>
              </a:rPr>
              <a:t>Manage Organizations, users, applications and Spaces</a:t>
            </a:r>
          </a:p>
          <a:p>
            <a:pPr indent="-285750" lvl="0" marL="285750" marR="0" rtl="0" algn="l">
              <a:lnSpc>
                <a:spcPct val="100000"/>
              </a:lnSpc>
              <a:spcBef>
                <a:spcPts val="1200"/>
              </a:spcBef>
              <a:spcAft>
                <a:spcPts val="0"/>
              </a:spcAft>
              <a:buClr>
                <a:srgbClr val="FFFFFF"/>
              </a:buClr>
              <a:buSzPts val="1800"/>
              <a:buFont typeface="Arial"/>
              <a:buChar char="•"/>
            </a:pPr>
            <a:r>
              <a:rPr b="0" i="0" lang="en-US" sz="1800" u="none" cap="none" strike="noStrike">
                <a:solidFill>
                  <a:srgbClr val="FFFFFF"/>
                </a:solidFill>
                <a:latin typeface="Open Sans"/>
                <a:ea typeface="Open Sans"/>
                <a:cs typeface="Open Sans"/>
                <a:sym typeface="Open Sans"/>
              </a:rPr>
              <a:t>Monitor applications logs, services and routes</a:t>
            </a:r>
          </a:p>
          <a:p>
            <a:pPr indent="-285750" lvl="0" marL="285750" marR="0" rtl="0" algn="l">
              <a:lnSpc>
                <a:spcPct val="100000"/>
              </a:lnSpc>
              <a:spcBef>
                <a:spcPts val="1200"/>
              </a:spcBef>
              <a:spcAft>
                <a:spcPts val="0"/>
              </a:spcAft>
              <a:buClr>
                <a:srgbClr val="FFFFFF"/>
              </a:buClr>
              <a:buSzPts val="1800"/>
              <a:buFont typeface="Arial"/>
              <a:buChar char="•"/>
            </a:pPr>
            <a:r>
              <a:rPr b="0" i="0" lang="en-US" sz="1800" u="none" cap="none" strike="noStrike">
                <a:solidFill>
                  <a:srgbClr val="FFFFFF"/>
                </a:solidFill>
                <a:latin typeface="Open Sans"/>
                <a:ea typeface="Open Sans"/>
                <a:cs typeface="Open Sans"/>
                <a:sym typeface="Open Sans"/>
              </a:rPr>
              <a:t>Access Service Marketplace, create services and bind to applications</a:t>
            </a:r>
          </a:p>
          <a:p>
            <a:pPr indent="-285750" lvl="0" marL="285750" marR="0" rtl="0" algn="l">
              <a:lnSpc>
                <a:spcPct val="100000"/>
              </a:lnSpc>
              <a:spcBef>
                <a:spcPts val="1200"/>
              </a:spcBef>
              <a:spcAft>
                <a:spcPts val="0"/>
              </a:spcAft>
              <a:buClr>
                <a:srgbClr val="000000"/>
              </a:buClr>
              <a:buSzPts val="1800"/>
              <a:buFont typeface="Arial"/>
              <a:buNone/>
            </a:pPr>
            <a:r>
              <a:t/>
            </a:r>
            <a:endParaRPr b="0" i="0" sz="1800" u="none" cap="none" strike="noStrike">
              <a:solidFill>
                <a:srgbClr val="FFFFFF"/>
              </a:solidFill>
              <a:latin typeface="Open Sans"/>
              <a:ea typeface="Open Sans"/>
              <a:cs typeface="Open Sans"/>
              <a:sym typeface="Open Sans"/>
            </a:endParaRPr>
          </a:p>
        </p:txBody>
      </p:sp>
      <p:sp>
        <p:nvSpPr>
          <p:cNvPr id="908" name="Shape 908"/>
          <p:cNvSpPr txBox="1"/>
          <p:nvPr>
            <p:ph type="title"/>
          </p:nvPr>
        </p:nvSpPr>
        <p:spPr>
          <a:xfrm>
            <a:off x="0" y="414835"/>
            <a:ext cx="9524999" cy="585514"/>
          </a:xfrm>
          <a:prstGeom prst="rect">
            <a:avLst/>
          </a:prstGeom>
          <a:noFill/>
          <a:ln>
            <a:noFill/>
          </a:ln>
        </p:spPr>
        <p:txBody>
          <a:bodyPr anchorCtr="0" anchor="ctr" bIns="45700" lIns="91425" rIns="91425" wrap="square" tIns="45700">
            <a:noAutofit/>
          </a:bodyPr>
          <a:lstStyle/>
          <a:p>
            <a:pPr indent="0" lvl="0" marL="0" marR="0" rtl="0" algn="ctr">
              <a:spcBef>
                <a:spcPts val="0"/>
              </a:spcBef>
              <a:buClr>
                <a:srgbClr val="008881"/>
              </a:buClr>
              <a:buFont typeface="Source Sans Pro"/>
              <a:buNone/>
            </a:pPr>
            <a:r>
              <a:rPr b="1" i="0" lang="en-US" sz="3600" u="none" cap="none" strike="noStrike">
                <a:solidFill>
                  <a:srgbClr val="008881"/>
                </a:solidFill>
                <a:latin typeface="Source Sans Pro"/>
                <a:ea typeface="Source Sans Pro"/>
                <a:cs typeface="Source Sans Pro"/>
                <a:sym typeface="Source Sans Pro"/>
              </a:rPr>
              <a:t>Platform Runtime - Apps Manager</a:t>
            </a:r>
          </a:p>
        </p:txBody>
      </p:sp>
      <p:pic>
        <p:nvPicPr>
          <p:cNvPr id="909" name="Shape 909"/>
          <p:cNvPicPr preferRelativeResize="0"/>
          <p:nvPr/>
        </p:nvPicPr>
        <p:blipFill rotWithShape="1">
          <a:blip r:embed="rId3">
            <a:alphaModFix/>
          </a:blip>
          <a:srcRect b="0" l="0" r="0" t="0"/>
          <a:stretch/>
        </p:blipFill>
        <p:spPr>
          <a:xfrm>
            <a:off x="3987439" y="1280790"/>
            <a:ext cx="4616811" cy="3281681"/>
          </a:xfrm>
          <a:prstGeom prst="rect">
            <a:avLst/>
          </a:prstGeom>
          <a:noFill/>
          <a:ln>
            <a:noFill/>
          </a:ln>
        </p:spPr>
      </p:pic>
    </p:spTree>
  </p:cSld>
  <p:clrMapOvr>
    <a:masterClrMapping/>
  </p:clrMapOvr>
  <p:transition spd="slow">
    <p:fade thruBlk="1"/>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3" name="Shape 913"/>
        <p:cNvGrpSpPr/>
        <p:nvPr/>
      </p:nvGrpSpPr>
      <p:grpSpPr>
        <a:xfrm>
          <a:off x="0" y="0"/>
          <a:ext cx="0" cy="0"/>
          <a:chOff x="0" y="0"/>
          <a:chExt cx="0" cy="0"/>
        </a:xfrm>
      </p:grpSpPr>
      <p:sp>
        <p:nvSpPr>
          <p:cNvPr id="914" name="Shape 914"/>
          <p:cNvSpPr txBox="1"/>
          <p:nvPr/>
        </p:nvSpPr>
        <p:spPr>
          <a:xfrm>
            <a:off x="271854" y="1418167"/>
            <a:ext cx="4141396" cy="3134756"/>
          </a:xfrm>
          <a:prstGeom prst="rect">
            <a:avLst/>
          </a:prstGeom>
          <a:noFill/>
          <a:ln>
            <a:noFill/>
          </a:ln>
        </p:spPr>
        <p:txBody>
          <a:bodyPr anchorCtr="0" anchor="t" bIns="45700" lIns="91425" rIns="91425" wrap="square" tIns="45700">
            <a:noAutofit/>
          </a:bodyPr>
          <a:lstStyle/>
          <a:p>
            <a:pPr indent="-285750" lvl="0" marL="285750" marR="0" rtl="0" algn="l">
              <a:lnSpc>
                <a:spcPct val="100000"/>
              </a:lnSpc>
              <a:spcBef>
                <a:spcPts val="0"/>
              </a:spcBef>
              <a:spcAft>
                <a:spcPts val="0"/>
              </a:spcAft>
              <a:buClr>
                <a:srgbClr val="FFFFFF"/>
              </a:buClr>
              <a:buSzPts val="1800"/>
              <a:buFont typeface="Arial"/>
              <a:buChar char="•"/>
            </a:pPr>
            <a:r>
              <a:rPr b="0" i="0" lang="en-US" sz="1800" u="none" cap="none" strike="noStrike">
                <a:solidFill>
                  <a:srgbClr val="FFFFFF"/>
                </a:solidFill>
                <a:latin typeface="Open Sans"/>
                <a:ea typeface="Open Sans"/>
                <a:cs typeface="Open Sans"/>
                <a:sym typeface="Open Sans"/>
              </a:rPr>
              <a:t>Service is an external application dependency or components such as:</a:t>
            </a:r>
          </a:p>
          <a:p>
            <a:pPr indent="-285750" lvl="1" marL="742950" marR="0" rtl="0" algn="l">
              <a:lnSpc>
                <a:spcPct val="100000"/>
              </a:lnSpc>
              <a:spcBef>
                <a:spcPts val="1200"/>
              </a:spcBef>
              <a:spcAft>
                <a:spcPts val="0"/>
              </a:spcAft>
              <a:buClr>
                <a:srgbClr val="FFFFFF"/>
              </a:buClr>
              <a:buSzPts val="1800"/>
              <a:buFont typeface="Arial"/>
              <a:buChar char="•"/>
            </a:pPr>
            <a:r>
              <a:rPr b="0" i="0" lang="en-US" sz="1800" u="none" cap="none" strike="noStrike">
                <a:solidFill>
                  <a:srgbClr val="FFFFFF"/>
                </a:solidFill>
                <a:latin typeface="Open Sans"/>
                <a:ea typeface="Open Sans"/>
                <a:cs typeface="Open Sans"/>
                <a:sym typeface="Open Sans"/>
              </a:rPr>
              <a:t>Database or Message Queue</a:t>
            </a:r>
          </a:p>
          <a:p>
            <a:pPr indent="-285750" lvl="0" marL="285750" marR="0" rtl="0" algn="l">
              <a:lnSpc>
                <a:spcPct val="100000"/>
              </a:lnSpc>
              <a:spcBef>
                <a:spcPts val="1200"/>
              </a:spcBef>
              <a:spcAft>
                <a:spcPts val="0"/>
              </a:spcAft>
              <a:buClr>
                <a:srgbClr val="FFFFFF"/>
              </a:buClr>
              <a:buSzPts val="1800"/>
              <a:buFont typeface="Arial"/>
              <a:buChar char="•"/>
            </a:pPr>
            <a:r>
              <a:rPr b="0" i="0" lang="en-US" sz="1800" u="none" cap="none" strike="noStrike">
                <a:solidFill>
                  <a:srgbClr val="FFFFFF"/>
                </a:solidFill>
                <a:latin typeface="Open Sans"/>
                <a:ea typeface="Open Sans"/>
                <a:cs typeface="Open Sans"/>
                <a:sym typeface="Open Sans"/>
              </a:rPr>
              <a:t>Quickly access platform services via marketplace</a:t>
            </a:r>
          </a:p>
          <a:p>
            <a:pPr indent="-285750" lvl="0" marL="285750" marR="0" rtl="0" algn="l">
              <a:lnSpc>
                <a:spcPct val="100000"/>
              </a:lnSpc>
              <a:spcBef>
                <a:spcPts val="1200"/>
              </a:spcBef>
              <a:spcAft>
                <a:spcPts val="0"/>
              </a:spcAft>
              <a:buClr>
                <a:srgbClr val="FFFFFF"/>
              </a:buClr>
              <a:buSzPts val="1800"/>
              <a:buFont typeface="Arial"/>
              <a:buChar char="•"/>
            </a:pPr>
            <a:r>
              <a:rPr b="0" i="0" lang="en-US" sz="1800" u="none" cap="none" strike="noStrike">
                <a:solidFill>
                  <a:srgbClr val="FFFFFF"/>
                </a:solidFill>
                <a:latin typeface="Open Sans"/>
                <a:ea typeface="Open Sans"/>
                <a:cs typeface="Open Sans"/>
                <a:sym typeface="Open Sans"/>
              </a:rPr>
              <a:t>Create services instances based on service plans</a:t>
            </a:r>
          </a:p>
          <a:p>
            <a:pPr indent="-285750" lvl="0" marL="285750" marR="0" rtl="0" algn="l">
              <a:lnSpc>
                <a:spcPct val="100000"/>
              </a:lnSpc>
              <a:spcBef>
                <a:spcPts val="1200"/>
              </a:spcBef>
              <a:spcAft>
                <a:spcPts val="0"/>
              </a:spcAft>
              <a:buClr>
                <a:srgbClr val="FFFFFF"/>
              </a:buClr>
              <a:buSzPts val="1800"/>
              <a:buFont typeface="Arial"/>
              <a:buChar char="•"/>
            </a:pPr>
            <a:r>
              <a:rPr b="0" i="0" lang="en-US" sz="1800" u="none" cap="none" strike="noStrike">
                <a:solidFill>
                  <a:srgbClr val="FFFFFF"/>
                </a:solidFill>
                <a:latin typeface="Open Sans"/>
                <a:ea typeface="Open Sans"/>
                <a:cs typeface="Open Sans"/>
                <a:sym typeface="Open Sans"/>
              </a:rPr>
              <a:t>Bind Services to Applications</a:t>
            </a:r>
          </a:p>
          <a:p>
            <a:pPr indent="0" lvl="0" marL="0" marR="0" rtl="0" algn="l">
              <a:lnSpc>
                <a:spcPct val="100000"/>
              </a:lnSpc>
              <a:spcBef>
                <a:spcPts val="1200"/>
              </a:spcBef>
              <a:spcAft>
                <a:spcPts val="0"/>
              </a:spcAft>
              <a:buClr>
                <a:srgbClr val="000000"/>
              </a:buClr>
              <a:buFont typeface="Arial"/>
              <a:buNone/>
            </a:pPr>
            <a:r>
              <a:t/>
            </a:r>
            <a:endParaRPr b="0" i="0" sz="1800" u="none" cap="none" strike="noStrike">
              <a:solidFill>
                <a:srgbClr val="FFFFFF"/>
              </a:solidFill>
              <a:latin typeface="Open Sans"/>
              <a:ea typeface="Open Sans"/>
              <a:cs typeface="Open Sans"/>
              <a:sym typeface="Open Sans"/>
            </a:endParaRPr>
          </a:p>
        </p:txBody>
      </p:sp>
      <p:sp>
        <p:nvSpPr>
          <p:cNvPr id="915" name="Shape 915"/>
          <p:cNvSpPr txBox="1"/>
          <p:nvPr>
            <p:ph type="title"/>
          </p:nvPr>
        </p:nvSpPr>
        <p:spPr>
          <a:xfrm>
            <a:off x="1007705" y="407953"/>
            <a:ext cx="7613404" cy="585514"/>
          </a:xfrm>
          <a:prstGeom prst="rect">
            <a:avLst/>
          </a:prstGeom>
          <a:noFill/>
          <a:ln>
            <a:noFill/>
          </a:ln>
        </p:spPr>
        <p:txBody>
          <a:bodyPr anchorCtr="0" anchor="ctr" bIns="45700" lIns="91425" rIns="91425" wrap="square" tIns="45700">
            <a:noAutofit/>
          </a:bodyPr>
          <a:lstStyle/>
          <a:p>
            <a:pPr indent="0" lvl="0" marL="0" marR="0" rtl="0" algn="ctr">
              <a:spcBef>
                <a:spcPts val="0"/>
              </a:spcBef>
              <a:buClr>
                <a:srgbClr val="008881"/>
              </a:buClr>
              <a:buFont typeface="Source Sans Pro"/>
              <a:buNone/>
            </a:pPr>
            <a:r>
              <a:rPr lang="en-US">
                <a:solidFill>
                  <a:srgbClr val="008881"/>
                </a:solidFill>
              </a:rPr>
              <a:t>Demo: </a:t>
            </a:r>
            <a:r>
              <a:rPr b="1" i="0" lang="en-US" sz="3600" u="none" cap="none" strike="noStrike">
                <a:solidFill>
                  <a:srgbClr val="008881"/>
                </a:solidFill>
                <a:latin typeface="Source Sans Pro"/>
                <a:ea typeface="Source Sans Pro"/>
                <a:cs typeface="Source Sans Pro"/>
                <a:sym typeface="Source Sans Pro"/>
              </a:rPr>
              <a:t>Services &amp; Marketplace</a:t>
            </a:r>
          </a:p>
        </p:txBody>
      </p:sp>
      <p:cxnSp>
        <p:nvCxnSpPr>
          <p:cNvPr id="916" name="Shape 916"/>
          <p:cNvCxnSpPr/>
          <p:nvPr/>
        </p:nvCxnSpPr>
        <p:spPr>
          <a:xfrm flipH="1" rot="-5400000">
            <a:off x="5190932" y="2907302"/>
            <a:ext cx="1566300" cy="857100"/>
          </a:xfrm>
          <a:prstGeom prst="bentConnector3">
            <a:avLst>
              <a:gd fmla="val 100678" name="adj1"/>
            </a:avLst>
          </a:prstGeom>
          <a:noFill/>
          <a:ln cap="flat" cmpd="sng" w="25400">
            <a:solidFill>
              <a:schemeClr val="accent1"/>
            </a:solidFill>
            <a:prstDash val="solid"/>
            <a:round/>
            <a:headEnd len="med" w="med" type="none"/>
            <a:tailEnd len="lg" w="lg" type="stealth"/>
          </a:ln>
          <a:effectLst>
            <a:outerShdw blurRad="40000" rotWithShape="0" dir="5400000" dist="20000">
              <a:srgbClr val="000000">
                <a:alpha val="37647"/>
              </a:srgbClr>
            </a:outerShdw>
          </a:effectLst>
        </p:spPr>
      </p:cxnSp>
      <p:pic>
        <p:nvPicPr>
          <p:cNvPr id="917" name="Shape 917"/>
          <p:cNvPicPr preferRelativeResize="0"/>
          <p:nvPr/>
        </p:nvPicPr>
        <p:blipFill rotWithShape="1">
          <a:blip r:embed="rId3">
            <a:alphaModFix/>
          </a:blip>
          <a:srcRect b="0" l="-14462" r="-14461" t="0"/>
          <a:stretch/>
        </p:blipFill>
        <p:spPr>
          <a:xfrm>
            <a:off x="4075407" y="1418167"/>
            <a:ext cx="4655706" cy="2351617"/>
          </a:xfrm>
          <a:prstGeom prst="rect">
            <a:avLst/>
          </a:prstGeom>
          <a:noFill/>
          <a:ln>
            <a:noFill/>
          </a:ln>
        </p:spPr>
      </p:pic>
      <p:pic>
        <p:nvPicPr>
          <p:cNvPr id="918" name="Shape 918"/>
          <p:cNvPicPr preferRelativeResize="0"/>
          <p:nvPr/>
        </p:nvPicPr>
        <p:blipFill rotWithShape="1">
          <a:blip r:embed="rId4">
            <a:alphaModFix/>
          </a:blip>
          <a:srcRect b="0" l="0" r="0" t="0"/>
          <a:stretch/>
        </p:blipFill>
        <p:spPr>
          <a:xfrm>
            <a:off x="6402780" y="2661180"/>
            <a:ext cx="2479284" cy="2006071"/>
          </a:xfrm>
          <a:prstGeom prst="rect">
            <a:avLst/>
          </a:prstGeom>
          <a:noFill/>
          <a:ln>
            <a:noFill/>
          </a:ln>
        </p:spPr>
      </p:pic>
    </p:spTree>
  </p:cSld>
  <p:clrMapOvr>
    <a:masterClrMapping/>
  </p:clrMapOvr>
  <p:transition spd="slow">
    <p:fade thruBlk="1"/>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2" name="Shape 922"/>
        <p:cNvGrpSpPr/>
        <p:nvPr/>
      </p:nvGrpSpPr>
      <p:grpSpPr>
        <a:xfrm>
          <a:off x="0" y="0"/>
          <a:ext cx="0" cy="0"/>
          <a:chOff x="0" y="0"/>
          <a:chExt cx="0" cy="0"/>
        </a:xfrm>
      </p:grpSpPr>
      <p:sp>
        <p:nvSpPr>
          <p:cNvPr id="923" name="Shape 923"/>
          <p:cNvSpPr txBox="1"/>
          <p:nvPr>
            <p:ph idx="1" type="body"/>
          </p:nvPr>
        </p:nvSpPr>
        <p:spPr>
          <a:xfrm>
            <a:off x="230800" y="922325"/>
            <a:ext cx="8627400" cy="3383100"/>
          </a:xfrm>
          <a:prstGeom prst="rect">
            <a:avLst/>
          </a:prstGeom>
          <a:noFill/>
          <a:ln>
            <a:noFill/>
          </a:ln>
        </p:spPr>
        <p:txBody>
          <a:bodyPr anchorCtr="0" anchor="t" bIns="91425" lIns="91425" rIns="91425" wrap="square" tIns="91425">
            <a:noAutofit/>
          </a:bodyPr>
          <a:lstStyle/>
          <a:p>
            <a:pPr indent="0" lvl="0" marL="139700" marR="0" rtl="0" algn="ctr">
              <a:lnSpc>
                <a:spcPct val="115000"/>
              </a:lnSpc>
              <a:spcBef>
                <a:spcPts val="0"/>
              </a:spcBef>
              <a:spcAft>
                <a:spcPts val="0"/>
              </a:spcAft>
              <a:buClr>
                <a:srgbClr val="2C95DD"/>
              </a:buClr>
              <a:buFont typeface="Noto Sans Symbols"/>
              <a:buNone/>
            </a:pPr>
            <a:r>
              <a:rPr b="1" lang="en-US" sz="6600">
                <a:solidFill>
                  <a:schemeClr val="dk2"/>
                </a:solidFill>
              </a:rPr>
              <a:t>PCF Demo </a:t>
            </a:r>
          </a:p>
          <a:p>
            <a:pPr indent="0" lvl="0" marL="139700" marR="0" rtl="0" algn="ctr">
              <a:lnSpc>
                <a:spcPct val="115000"/>
              </a:lnSpc>
              <a:spcBef>
                <a:spcPts val="0"/>
              </a:spcBef>
              <a:spcAft>
                <a:spcPts val="0"/>
              </a:spcAft>
              <a:buClr>
                <a:srgbClr val="2C95DD"/>
              </a:buClr>
              <a:buFont typeface="Noto Sans Symbols"/>
              <a:buNone/>
            </a:pPr>
            <a:r>
              <a:rPr b="1" lang="en-US" sz="6600">
                <a:solidFill>
                  <a:schemeClr val="dk2"/>
                </a:solidFill>
              </a:rPr>
              <a:t>Application Health</a:t>
            </a:r>
          </a:p>
        </p:txBody>
      </p:sp>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94" name="Shape 494"/>
        <p:cNvGrpSpPr/>
        <p:nvPr/>
      </p:nvGrpSpPr>
      <p:grpSpPr>
        <a:xfrm>
          <a:off x="0" y="0"/>
          <a:ext cx="0" cy="0"/>
          <a:chOff x="0" y="0"/>
          <a:chExt cx="0" cy="0"/>
        </a:xfrm>
      </p:grpSpPr>
      <p:pic>
        <p:nvPicPr>
          <p:cNvPr id="495" name="Shape 495"/>
          <p:cNvPicPr preferRelativeResize="0"/>
          <p:nvPr>
            <p:ph idx="2" type="pic"/>
          </p:nvPr>
        </p:nvPicPr>
        <p:blipFill rotWithShape="1">
          <a:blip r:embed="rId3">
            <a:alphaModFix amt="20000"/>
          </a:blip>
          <a:srcRect b="0" l="0" r="0" t="0"/>
          <a:stretch/>
        </p:blipFill>
        <p:spPr>
          <a:xfrm>
            <a:off x="114300" y="112713"/>
            <a:ext cx="8915400" cy="4918074"/>
          </a:xfrm>
          <a:prstGeom prst="rect">
            <a:avLst/>
          </a:prstGeom>
          <a:noFill/>
          <a:ln>
            <a:noFill/>
          </a:ln>
        </p:spPr>
      </p:pic>
      <p:sp>
        <p:nvSpPr>
          <p:cNvPr id="496" name="Shape 496"/>
          <p:cNvSpPr txBox="1"/>
          <p:nvPr/>
        </p:nvSpPr>
        <p:spPr>
          <a:xfrm>
            <a:off x="519545" y="1658351"/>
            <a:ext cx="8104908" cy="1508104"/>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rgbClr val="1AB391"/>
              </a:buClr>
              <a:buFont typeface="Arial"/>
              <a:buNone/>
            </a:pPr>
            <a:r>
              <a:rPr b="0" i="0" lang="en-US" sz="4600" u="none" cap="none" strike="noStrike">
                <a:solidFill>
                  <a:srgbClr val="1AB391"/>
                </a:solidFill>
                <a:latin typeface="Arial"/>
                <a:ea typeface="Arial"/>
                <a:cs typeface="Arial"/>
                <a:sym typeface="Arial"/>
              </a:rPr>
              <a:t>Our mission </a:t>
            </a:r>
            <a:r>
              <a:rPr b="0" i="0" lang="en-US" sz="4600" u="none" cap="none" strike="noStrike">
                <a:solidFill>
                  <a:srgbClr val="FFFFFF"/>
                </a:solidFill>
                <a:latin typeface="Arial"/>
                <a:ea typeface="Arial"/>
                <a:cs typeface="Arial"/>
                <a:sym typeface="Arial"/>
              </a:rPr>
              <a:t>is to transform</a:t>
            </a:r>
            <a:br>
              <a:rPr b="0" i="0" lang="en-US" sz="4600" u="none" cap="none" strike="noStrike">
                <a:solidFill>
                  <a:srgbClr val="FFFFFF"/>
                </a:solidFill>
                <a:latin typeface="Arial"/>
                <a:ea typeface="Arial"/>
                <a:cs typeface="Arial"/>
                <a:sym typeface="Arial"/>
              </a:rPr>
            </a:br>
            <a:r>
              <a:rPr b="0" i="0" lang="en-US" sz="4600" u="none" cap="none" strike="noStrike">
                <a:solidFill>
                  <a:srgbClr val="FFFFFF"/>
                </a:solidFill>
                <a:latin typeface="Arial"/>
                <a:ea typeface="Arial"/>
                <a:cs typeface="Arial"/>
                <a:sym typeface="Arial"/>
              </a:rPr>
              <a:t>how the world builds software</a:t>
            </a:r>
          </a:p>
        </p:txBody>
      </p:sp>
      <p:pic>
        <p:nvPicPr>
          <p:cNvPr descr="pivotal_white.png" id="497" name="Shape 497"/>
          <p:cNvPicPr preferRelativeResize="0"/>
          <p:nvPr/>
        </p:nvPicPr>
        <p:blipFill rotWithShape="1">
          <a:blip r:embed="rId4">
            <a:alphaModFix/>
          </a:blip>
          <a:srcRect b="0" l="0" r="0" t="0"/>
          <a:stretch/>
        </p:blipFill>
        <p:spPr>
          <a:xfrm>
            <a:off x="8098903" y="4658051"/>
            <a:ext cx="755621" cy="185669"/>
          </a:xfrm>
          <a:prstGeom prst="rect">
            <a:avLst/>
          </a:prstGeom>
          <a:noFill/>
          <a:ln>
            <a:noFill/>
          </a:ln>
        </p:spPr>
      </p:pic>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pic>
        <p:nvPicPr>
          <p:cNvPr id="503" name="Shape 503"/>
          <p:cNvPicPr preferRelativeResize="0"/>
          <p:nvPr/>
        </p:nvPicPr>
        <p:blipFill rotWithShape="1">
          <a:blip r:embed="rId3">
            <a:alphaModFix/>
          </a:blip>
          <a:srcRect b="0" l="0" r="0" t="0"/>
          <a:stretch/>
        </p:blipFill>
        <p:spPr>
          <a:xfrm>
            <a:off x="1447800" y="1390343"/>
            <a:ext cx="7235825" cy="3176588"/>
          </a:xfrm>
          <a:prstGeom prst="rect">
            <a:avLst/>
          </a:prstGeom>
          <a:noFill/>
          <a:ln>
            <a:noFill/>
          </a:ln>
        </p:spPr>
      </p:pic>
      <p:sp>
        <p:nvSpPr>
          <p:cNvPr id="504" name="Shape 504"/>
          <p:cNvSpPr/>
          <p:nvPr/>
        </p:nvSpPr>
        <p:spPr>
          <a:xfrm>
            <a:off x="114300" y="4532313"/>
            <a:ext cx="2667000" cy="146050"/>
          </a:xfrm>
          <a:prstGeom prst="rect">
            <a:avLst/>
          </a:prstGeom>
          <a:noFill/>
          <a:ln>
            <a:noFill/>
          </a:ln>
        </p:spPr>
        <p:txBody>
          <a:bodyPr anchorCtr="0" anchor="ctr" bIns="19050" lIns="19050" rIns="19050" wrap="square" tIns="19050">
            <a:noAutofit/>
          </a:bodyPr>
          <a:lstStyle/>
          <a:p>
            <a:pPr indent="0" lvl="0" marL="0" marR="0" rtl="0" algn="ctr">
              <a:lnSpc>
                <a:spcPct val="100000"/>
              </a:lnSpc>
              <a:spcBef>
                <a:spcPts val="0"/>
              </a:spcBef>
              <a:spcAft>
                <a:spcPts val="0"/>
              </a:spcAft>
              <a:buClr>
                <a:srgbClr val="4C4C4C"/>
              </a:buClr>
              <a:buFont typeface="Arial"/>
              <a:buNone/>
            </a:pPr>
            <a:r>
              <a:rPr b="0" i="0" lang="en-US" sz="700" u="none" cap="none" strike="noStrike">
                <a:solidFill>
                  <a:srgbClr val="4C4C4C"/>
                </a:solidFill>
                <a:latin typeface="Arial"/>
                <a:ea typeface="Arial"/>
                <a:cs typeface="Arial"/>
                <a:sym typeface="Arial"/>
              </a:rPr>
              <a:t>Sources: “Electric Cloud LinkedIn Survey to software developers”</a:t>
            </a:r>
          </a:p>
        </p:txBody>
      </p:sp>
      <p:grpSp>
        <p:nvGrpSpPr>
          <p:cNvPr id="505" name="Shape 505"/>
          <p:cNvGrpSpPr/>
          <p:nvPr/>
        </p:nvGrpSpPr>
        <p:grpSpPr>
          <a:xfrm>
            <a:off x="990600" y="1744663"/>
            <a:ext cx="1928813" cy="1522412"/>
            <a:chOff x="607174" y="1893682"/>
            <a:chExt cx="2408836" cy="1901463"/>
          </a:xfrm>
        </p:grpSpPr>
        <p:sp>
          <p:nvSpPr>
            <p:cNvPr id="506" name="Shape 506"/>
            <p:cNvSpPr txBox="1"/>
            <p:nvPr/>
          </p:nvSpPr>
          <p:spPr>
            <a:xfrm>
              <a:off x="607174" y="2653077"/>
              <a:ext cx="2408836" cy="339052"/>
            </a:xfrm>
            <a:prstGeom prst="rect">
              <a:avLst/>
            </a:prstGeom>
            <a:noFill/>
            <a:ln>
              <a:noFill/>
            </a:ln>
          </p:spPr>
          <p:txBody>
            <a:bodyPr anchorCtr="0" anchor="ctr" bIns="50775" lIns="50775" rIns="50775" wrap="square" tIns="50775">
              <a:noAutofit/>
            </a:bodyPr>
            <a:lstStyle/>
            <a:p>
              <a:pPr indent="0" lvl="0" marL="0" marR="0" rtl="0" algn="r">
                <a:lnSpc>
                  <a:spcPct val="100000"/>
                </a:lnSpc>
                <a:spcBef>
                  <a:spcPts val="0"/>
                </a:spcBef>
                <a:spcAft>
                  <a:spcPts val="0"/>
                </a:spcAft>
                <a:buClr>
                  <a:srgbClr val="FFFFFF"/>
                </a:buClr>
                <a:buFont typeface="Arial"/>
                <a:buNone/>
              </a:pPr>
              <a:r>
                <a:rPr b="0" i="0" lang="en-US" sz="1100" u="none" cap="none" strike="noStrike">
                  <a:solidFill>
                    <a:srgbClr val="FFFFFF"/>
                  </a:solidFill>
                  <a:latin typeface="Arial"/>
                  <a:ea typeface="Arial"/>
                  <a:cs typeface="Arial"/>
                  <a:sym typeface="Arial"/>
                </a:rPr>
                <a:t>Administrative tasks</a:t>
              </a:r>
            </a:p>
          </p:txBody>
        </p:sp>
        <p:sp>
          <p:nvSpPr>
            <p:cNvPr id="507" name="Shape 507"/>
            <p:cNvSpPr txBox="1"/>
            <p:nvPr/>
          </p:nvSpPr>
          <p:spPr>
            <a:xfrm>
              <a:off x="607174" y="1893682"/>
              <a:ext cx="2408836" cy="339051"/>
            </a:xfrm>
            <a:prstGeom prst="rect">
              <a:avLst/>
            </a:prstGeom>
            <a:noFill/>
            <a:ln>
              <a:noFill/>
            </a:ln>
          </p:spPr>
          <p:txBody>
            <a:bodyPr anchorCtr="0" anchor="ctr" bIns="50775" lIns="50775" rIns="50775" wrap="square" tIns="50775">
              <a:noAutofit/>
            </a:bodyPr>
            <a:lstStyle/>
            <a:p>
              <a:pPr indent="0" lvl="0" marL="0" marR="0" rtl="0" algn="r">
                <a:lnSpc>
                  <a:spcPct val="100000"/>
                </a:lnSpc>
                <a:spcBef>
                  <a:spcPts val="0"/>
                </a:spcBef>
                <a:spcAft>
                  <a:spcPts val="0"/>
                </a:spcAft>
                <a:buClr>
                  <a:srgbClr val="FFFFFF"/>
                </a:buClr>
                <a:buFont typeface="Arial"/>
                <a:buNone/>
              </a:pPr>
              <a:r>
                <a:rPr b="0" i="0" lang="en-US" sz="1100" u="none" cap="none" strike="noStrike">
                  <a:solidFill>
                    <a:srgbClr val="FFFFFF"/>
                  </a:solidFill>
                  <a:latin typeface="Arial"/>
                  <a:ea typeface="Arial"/>
                  <a:cs typeface="Arial"/>
                  <a:sym typeface="Arial"/>
                </a:rPr>
                <a:t>Design and Coding</a:t>
              </a:r>
            </a:p>
          </p:txBody>
        </p:sp>
        <p:sp>
          <p:nvSpPr>
            <p:cNvPr id="508" name="Shape 508"/>
            <p:cNvSpPr txBox="1"/>
            <p:nvPr/>
          </p:nvSpPr>
          <p:spPr>
            <a:xfrm>
              <a:off x="607174" y="2264457"/>
              <a:ext cx="2408836" cy="339052"/>
            </a:xfrm>
            <a:prstGeom prst="rect">
              <a:avLst/>
            </a:prstGeom>
            <a:noFill/>
            <a:ln>
              <a:noFill/>
            </a:ln>
          </p:spPr>
          <p:txBody>
            <a:bodyPr anchorCtr="0" anchor="ctr" bIns="50775" lIns="50775" rIns="50775" wrap="square" tIns="50775">
              <a:noAutofit/>
            </a:bodyPr>
            <a:lstStyle/>
            <a:p>
              <a:pPr indent="0" lvl="0" marL="0" marR="0" rtl="0" algn="r">
                <a:lnSpc>
                  <a:spcPct val="100000"/>
                </a:lnSpc>
                <a:spcBef>
                  <a:spcPts val="0"/>
                </a:spcBef>
                <a:spcAft>
                  <a:spcPts val="0"/>
                </a:spcAft>
                <a:buClr>
                  <a:srgbClr val="FFFFFF"/>
                </a:buClr>
                <a:buFont typeface="Arial"/>
                <a:buNone/>
              </a:pPr>
              <a:r>
                <a:rPr b="0" i="0" lang="en-US" sz="1100" u="none" cap="none" strike="noStrike">
                  <a:solidFill>
                    <a:srgbClr val="FFFFFF"/>
                  </a:solidFill>
                  <a:latin typeface="Arial"/>
                  <a:ea typeface="Arial"/>
                  <a:cs typeface="Arial"/>
                  <a:sym typeface="Arial"/>
                </a:rPr>
                <a:t>Brainstorming</a:t>
              </a:r>
            </a:p>
          </p:txBody>
        </p:sp>
        <p:sp>
          <p:nvSpPr>
            <p:cNvPr id="509" name="Shape 509"/>
            <p:cNvSpPr txBox="1"/>
            <p:nvPr/>
          </p:nvSpPr>
          <p:spPr>
            <a:xfrm>
              <a:off x="607174" y="3456094"/>
              <a:ext cx="2408836" cy="339051"/>
            </a:xfrm>
            <a:prstGeom prst="rect">
              <a:avLst/>
            </a:prstGeom>
            <a:noFill/>
            <a:ln>
              <a:noFill/>
            </a:ln>
          </p:spPr>
          <p:txBody>
            <a:bodyPr anchorCtr="0" anchor="ctr" bIns="50775" lIns="50775" rIns="50775" wrap="square" tIns="50775">
              <a:noAutofit/>
            </a:bodyPr>
            <a:lstStyle/>
            <a:p>
              <a:pPr indent="0" lvl="0" marL="0" marR="0" rtl="0" algn="r">
                <a:lnSpc>
                  <a:spcPct val="100000"/>
                </a:lnSpc>
                <a:spcBef>
                  <a:spcPts val="0"/>
                </a:spcBef>
                <a:spcAft>
                  <a:spcPts val="0"/>
                </a:spcAft>
                <a:buClr>
                  <a:srgbClr val="FFFFFF"/>
                </a:buClr>
                <a:buFont typeface="Arial"/>
                <a:buNone/>
              </a:pPr>
              <a:r>
                <a:rPr b="0" i="0" lang="en-US" sz="1100" u="none" cap="none" strike="noStrike">
                  <a:solidFill>
                    <a:srgbClr val="FFFFFF"/>
                  </a:solidFill>
                  <a:latin typeface="Arial"/>
                  <a:ea typeface="Arial"/>
                  <a:cs typeface="Arial"/>
                  <a:sym typeface="Arial"/>
                </a:rPr>
                <a:t>Waiting for Test/Build</a:t>
              </a:r>
            </a:p>
          </p:txBody>
        </p:sp>
        <p:sp>
          <p:nvSpPr>
            <p:cNvPr id="510" name="Shape 510"/>
            <p:cNvSpPr txBox="1"/>
            <p:nvPr/>
          </p:nvSpPr>
          <p:spPr>
            <a:xfrm>
              <a:off x="607174" y="3043681"/>
              <a:ext cx="2408836" cy="339051"/>
            </a:xfrm>
            <a:prstGeom prst="rect">
              <a:avLst/>
            </a:prstGeom>
            <a:noFill/>
            <a:ln>
              <a:noFill/>
            </a:ln>
          </p:spPr>
          <p:txBody>
            <a:bodyPr anchorCtr="0" anchor="ctr" bIns="50775" lIns="50775" rIns="50775" wrap="square" tIns="50775">
              <a:noAutofit/>
            </a:bodyPr>
            <a:lstStyle/>
            <a:p>
              <a:pPr indent="0" lvl="0" marL="0" marR="0" rtl="0" algn="r">
                <a:lnSpc>
                  <a:spcPct val="100000"/>
                </a:lnSpc>
                <a:spcBef>
                  <a:spcPts val="0"/>
                </a:spcBef>
                <a:spcAft>
                  <a:spcPts val="0"/>
                </a:spcAft>
                <a:buClr>
                  <a:srgbClr val="FFFFFF"/>
                </a:buClr>
                <a:buFont typeface="Arial"/>
                <a:buNone/>
              </a:pPr>
              <a:r>
                <a:rPr b="0" i="0" lang="en-US" sz="1100" u="none" cap="none" strike="noStrike">
                  <a:solidFill>
                    <a:srgbClr val="FFFFFF"/>
                  </a:solidFill>
                  <a:latin typeface="Arial"/>
                  <a:ea typeface="Arial"/>
                  <a:cs typeface="Arial"/>
                  <a:sym typeface="Arial"/>
                </a:rPr>
                <a:t>Managing Environments </a:t>
              </a:r>
            </a:p>
          </p:txBody>
        </p:sp>
      </p:grpSp>
      <p:sp>
        <p:nvSpPr>
          <p:cNvPr id="511" name="Shape 511"/>
          <p:cNvSpPr txBox="1"/>
          <p:nvPr/>
        </p:nvSpPr>
        <p:spPr>
          <a:xfrm>
            <a:off x="3476625" y="3866356"/>
            <a:ext cx="2909888" cy="287337"/>
          </a:xfrm>
          <a:prstGeom prst="rect">
            <a:avLst/>
          </a:prstGeom>
          <a:noFill/>
          <a:ln>
            <a:noFill/>
          </a:ln>
        </p:spPr>
        <p:txBody>
          <a:bodyPr anchorCtr="0" anchor="ctr" bIns="50800" lIns="50800" rIns="50800" wrap="square" tIns="50800">
            <a:noAutofit/>
          </a:bodyPr>
          <a:lstStyle/>
          <a:p>
            <a:pPr indent="0" lvl="0" marL="0" marR="0" rtl="0" algn="ctr">
              <a:lnSpc>
                <a:spcPct val="100000"/>
              </a:lnSpc>
              <a:spcBef>
                <a:spcPts val="0"/>
              </a:spcBef>
              <a:spcAft>
                <a:spcPts val="0"/>
              </a:spcAft>
              <a:buClr>
                <a:srgbClr val="4C4C4C"/>
              </a:buClr>
              <a:buFont typeface="Arial"/>
              <a:buNone/>
            </a:pPr>
            <a:r>
              <a:rPr b="1" i="0" lang="en-US" sz="1200" u="none" cap="none" strike="noStrike">
                <a:solidFill>
                  <a:srgbClr val="4C4C4C"/>
                </a:solidFill>
                <a:latin typeface="Arial"/>
                <a:ea typeface="Arial"/>
                <a:cs typeface="Arial"/>
                <a:sym typeface="Arial"/>
              </a:rPr>
              <a:t>Average Hours/Week</a:t>
            </a:r>
          </a:p>
        </p:txBody>
      </p:sp>
      <p:sp>
        <p:nvSpPr>
          <p:cNvPr id="512" name="Shape 512"/>
          <p:cNvSpPr txBox="1"/>
          <p:nvPr>
            <p:ph type="title"/>
          </p:nvPr>
        </p:nvSpPr>
        <p:spPr>
          <a:xfrm>
            <a:off x="114300" y="149225"/>
            <a:ext cx="6432550" cy="976313"/>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rPr b="1" i="0" lang="en-US" sz="2800" u="none" cap="none" strike="noStrike">
                <a:solidFill>
                  <a:schemeClr val="lt1"/>
                </a:solidFill>
                <a:latin typeface="Arial"/>
                <a:ea typeface="Arial"/>
                <a:cs typeface="Arial"/>
                <a:sym typeface="Arial"/>
              </a:rPr>
              <a:t>Software developers spend too much time </a:t>
            </a:r>
            <a:r>
              <a:rPr b="1" i="0" lang="en-US" sz="2800" u="none" cap="none" strike="noStrike">
                <a:solidFill>
                  <a:srgbClr val="008774"/>
                </a:solidFill>
                <a:latin typeface="Arial"/>
                <a:ea typeface="Arial"/>
                <a:cs typeface="Arial"/>
                <a:sym typeface="Arial"/>
              </a:rPr>
              <a:t>NOT writing software</a:t>
            </a:r>
          </a:p>
        </p:txBody>
      </p:sp>
      <p:sp>
        <p:nvSpPr>
          <p:cNvPr id="513" name="Shape 513"/>
          <p:cNvSpPr/>
          <p:nvPr/>
        </p:nvSpPr>
        <p:spPr>
          <a:xfrm>
            <a:off x="1249363" y="2311400"/>
            <a:ext cx="6161087" cy="1036638"/>
          </a:xfrm>
          <a:prstGeom prst="rect">
            <a:avLst/>
          </a:prstGeom>
          <a:noFill/>
          <a:ln cap="flat" cmpd="sng" w="38100">
            <a:solidFill>
              <a:schemeClr val="accent1">
                <a:alpha val="77647"/>
              </a:schemeClr>
            </a:solidFill>
            <a:prstDash val="dash"/>
            <a:miter lim="8000"/>
            <a:headEnd len="med" w="med" type="none"/>
            <a:tailEnd len="med" w="med" type="none"/>
          </a:ln>
        </p:spPr>
        <p:txBody>
          <a:bodyPr anchorCtr="0" anchor="ctr" bIns="0" lIns="0" rIns="0" wrap="square" tIns="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pic>
        <p:nvPicPr>
          <p:cNvPr id="519" name="Shape 519"/>
          <p:cNvPicPr preferRelativeResize="0"/>
          <p:nvPr>
            <p:ph idx="2" type="pic"/>
          </p:nvPr>
        </p:nvPicPr>
        <p:blipFill rotWithShape="1">
          <a:blip r:embed="rId3">
            <a:alphaModFix/>
          </a:blip>
          <a:srcRect b="963" l="0" r="0" t="964"/>
          <a:stretch/>
        </p:blipFill>
        <p:spPr>
          <a:xfrm>
            <a:off x="114300" y="112713"/>
            <a:ext cx="8915400" cy="4918074"/>
          </a:xfrm>
          <a:prstGeom prst="rect">
            <a:avLst/>
          </a:prstGeom>
          <a:noFill/>
          <a:ln>
            <a:noFill/>
          </a:ln>
        </p:spPr>
      </p:pic>
      <p:pic>
        <p:nvPicPr>
          <p:cNvPr descr="pivotal_white.png" id="520" name="Shape 520"/>
          <p:cNvPicPr preferRelativeResize="0"/>
          <p:nvPr/>
        </p:nvPicPr>
        <p:blipFill rotWithShape="1">
          <a:blip r:embed="rId4">
            <a:alphaModFix/>
          </a:blip>
          <a:srcRect b="0" l="0" r="0" t="0"/>
          <a:stretch/>
        </p:blipFill>
        <p:spPr>
          <a:xfrm>
            <a:off x="8098903" y="4658051"/>
            <a:ext cx="755621" cy="185669"/>
          </a:xfrm>
          <a:prstGeom prst="rect">
            <a:avLst/>
          </a:prstGeom>
          <a:noFill/>
          <a:ln>
            <a:noFill/>
          </a:ln>
        </p:spPr>
      </p:pic>
      <p:sp>
        <p:nvSpPr>
          <p:cNvPr id="521" name="Shape 521"/>
          <p:cNvSpPr/>
          <p:nvPr/>
        </p:nvSpPr>
        <p:spPr>
          <a:xfrm>
            <a:off x="640079" y="329184"/>
            <a:ext cx="3657600" cy="861773"/>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19B392"/>
              </a:buClr>
              <a:buFont typeface="Arial"/>
              <a:buNone/>
            </a:pPr>
            <a:r>
              <a:rPr b="1" i="0" lang="en-US" sz="1100" u="none" cap="none" strike="noStrike">
                <a:solidFill>
                  <a:srgbClr val="19B392"/>
                </a:solidFill>
                <a:latin typeface="Arial"/>
                <a:ea typeface="Arial"/>
                <a:cs typeface="Arial"/>
                <a:sym typeface="Arial"/>
              </a:rPr>
              <a:t>Modern Cloud-Native Platform</a:t>
            </a:r>
          </a:p>
          <a:p>
            <a:pPr indent="0" lvl="0" marL="0" marR="0" rtl="0" algn="l">
              <a:lnSpc>
                <a:spcPct val="100000"/>
              </a:lnSpc>
              <a:spcBef>
                <a:spcPts val="0"/>
              </a:spcBef>
              <a:spcAft>
                <a:spcPts val="0"/>
              </a:spcAft>
              <a:buClr>
                <a:srgbClr val="3F3F3F"/>
              </a:buClr>
              <a:buFont typeface="Arial"/>
              <a:buNone/>
            </a:pPr>
            <a:r>
              <a:rPr b="0" i="0" lang="en-US" sz="1300" u="none" cap="none" strike="noStrike">
                <a:solidFill>
                  <a:srgbClr val="3F3F3F"/>
                </a:solidFill>
                <a:latin typeface="Arial"/>
                <a:ea typeface="Arial"/>
                <a:cs typeface="Arial"/>
                <a:sym typeface="Arial"/>
              </a:rPr>
              <a:t>Building high-quality software at start-up speed requires modern software methodologies, cloud platform, and data tools</a:t>
            </a:r>
          </a:p>
        </p:txBody>
      </p:sp>
      <p:sp>
        <p:nvSpPr>
          <p:cNvPr id="522" name="Shape 522"/>
          <p:cNvSpPr/>
          <p:nvPr/>
        </p:nvSpPr>
        <p:spPr>
          <a:xfrm>
            <a:off x="0" y="0"/>
            <a:ext cx="514350" cy="514350"/>
          </a:xfrm>
          <a:prstGeom prst="snip2DiagRect">
            <a:avLst>
              <a:gd fmla="val 0" name="adj1"/>
              <a:gd fmla="val 16667" name="adj2"/>
            </a:avLst>
          </a:prstGeom>
          <a:solidFill>
            <a:srgbClr val="19B392"/>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FFFFFF"/>
              </a:buClr>
              <a:buFont typeface="Arial"/>
              <a:buNone/>
            </a:pPr>
            <a:r>
              <a:rPr b="1" i="0" lang="en-US" sz="1100" u="none" cap="none" strike="noStrike">
                <a:solidFill>
                  <a:srgbClr val="FFFFFF"/>
                </a:solidFill>
                <a:latin typeface="Arial"/>
                <a:ea typeface="Arial"/>
                <a:cs typeface="Arial"/>
                <a:sym typeface="Arial"/>
              </a:rPr>
              <a:t>01</a:t>
            </a:r>
          </a:p>
        </p:txBody>
      </p:sp>
    </p:spTree>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pic>
        <p:nvPicPr>
          <p:cNvPr id="528" name="Shape 528"/>
          <p:cNvPicPr preferRelativeResize="0"/>
          <p:nvPr>
            <p:ph idx="2" type="pic"/>
          </p:nvPr>
        </p:nvPicPr>
        <p:blipFill rotWithShape="1">
          <a:blip r:embed="rId3">
            <a:alphaModFix/>
          </a:blip>
          <a:srcRect b="963" l="0" r="0" t="964"/>
          <a:stretch/>
        </p:blipFill>
        <p:spPr>
          <a:xfrm>
            <a:off x="114300" y="112713"/>
            <a:ext cx="8915400" cy="4918074"/>
          </a:xfrm>
          <a:prstGeom prst="rect">
            <a:avLst/>
          </a:prstGeom>
          <a:noFill/>
          <a:ln>
            <a:noFill/>
          </a:ln>
        </p:spPr>
      </p:pic>
      <p:pic>
        <p:nvPicPr>
          <p:cNvPr descr="pivotal_white.png" id="529" name="Shape 529"/>
          <p:cNvPicPr preferRelativeResize="0"/>
          <p:nvPr/>
        </p:nvPicPr>
        <p:blipFill rotWithShape="1">
          <a:blip r:embed="rId4">
            <a:alphaModFix/>
          </a:blip>
          <a:srcRect b="0" l="0" r="0" t="0"/>
          <a:stretch/>
        </p:blipFill>
        <p:spPr>
          <a:xfrm>
            <a:off x="8098903" y="4658051"/>
            <a:ext cx="755621" cy="185669"/>
          </a:xfrm>
          <a:prstGeom prst="rect">
            <a:avLst/>
          </a:prstGeom>
          <a:noFill/>
          <a:ln>
            <a:noFill/>
          </a:ln>
        </p:spPr>
      </p:pic>
      <p:sp>
        <p:nvSpPr>
          <p:cNvPr id="530" name="Shape 530"/>
          <p:cNvSpPr/>
          <p:nvPr/>
        </p:nvSpPr>
        <p:spPr>
          <a:xfrm>
            <a:off x="640079" y="329184"/>
            <a:ext cx="3657600" cy="861773"/>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19B392"/>
              </a:buClr>
              <a:buFont typeface="Arial"/>
              <a:buNone/>
            </a:pPr>
            <a:r>
              <a:rPr b="1" i="0" lang="en-US" sz="1100" u="none" cap="none" strike="noStrike">
                <a:solidFill>
                  <a:srgbClr val="19B392"/>
                </a:solidFill>
                <a:latin typeface="Arial"/>
                <a:ea typeface="Arial"/>
                <a:cs typeface="Arial"/>
                <a:sym typeface="Arial"/>
              </a:rPr>
              <a:t>Modern Software Methodologies</a:t>
            </a:r>
          </a:p>
          <a:p>
            <a:pPr indent="0" lvl="0" marL="0" marR="0" rtl="0" algn="l">
              <a:lnSpc>
                <a:spcPct val="100000"/>
              </a:lnSpc>
              <a:spcBef>
                <a:spcPts val="0"/>
              </a:spcBef>
              <a:spcAft>
                <a:spcPts val="0"/>
              </a:spcAft>
              <a:buClr>
                <a:srgbClr val="3F3F3F"/>
              </a:buClr>
              <a:buFont typeface="Arial"/>
              <a:buNone/>
            </a:pPr>
            <a:r>
              <a:rPr b="0" i="0" lang="en-US" sz="1300" u="none" cap="none" strike="noStrike">
                <a:solidFill>
                  <a:srgbClr val="3F3F3F"/>
                </a:solidFill>
                <a:latin typeface="Arial"/>
                <a:ea typeface="Arial"/>
                <a:cs typeface="Arial"/>
                <a:sym typeface="Arial"/>
              </a:rPr>
              <a:t>Ensuring teams are supported by modern methodologies and technical knowledge to continuously innovate</a:t>
            </a:r>
          </a:p>
        </p:txBody>
      </p:sp>
      <p:sp>
        <p:nvSpPr>
          <p:cNvPr id="531" name="Shape 531"/>
          <p:cNvSpPr/>
          <p:nvPr/>
        </p:nvSpPr>
        <p:spPr>
          <a:xfrm>
            <a:off x="0" y="0"/>
            <a:ext cx="514350" cy="514350"/>
          </a:xfrm>
          <a:prstGeom prst="snip2DiagRect">
            <a:avLst>
              <a:gd fmla="val 0" name="adj1"/>
              <a:gd fmla="val 16667" name="adj2"/>
            </a:avLst>
          </a:prstGeom>
          <a:solidFill>
            <a:srgbClr val="19B392"/>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FFFFFF"/>
              </a:buClr>
              <a:buFont typeface="Arial"/>
              <a:buNone/>
            </a:pPr>
            <a:r>
              <a:rPr b="1" i="0" lang="en-US" sz="1100" u="none" cap="none" strike="noStrike">
                <a:solidFill>
                  <a:srgbClr val="FFFFFF"/>
                </a:solidFill>
                <a:latin typeface="Arial"/>
                <a:ea typeface="Arial"/>
                <a:cs typeface="Arial"/>
                <a:sym typeface="Arial"/>
              </a:rPr>
              <a:t>02</a:t>
            </a:r>
          </a:p>
        </p:txBody>
      </p:sp>
      <p:sp>
        <p:nvSpPr>
          <p:cNvPr id="532" name="Shape 532"/>
          <p:cNvSpPr/>
          <p:nvPr/>
        </p:nvSpPr>
        <p:spPr>
          <a:xfrm>
            <a:off x="609600" y="2114550"/>
            <a:ext cx="3581399" cy="1084911"/>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19B392"/>
              </a:buClr>
              <a:buFont typeface="Arial"/>
              <a:buNone/>
            </a:pPr>
            <a:r>
              <a:rPr b="1" i="0" lang="en-US" sz="1800" u="none" cap="none" strike="noStrike">
                <a:solidFill>
                  <a:srgbClr val="19B392"/>
                </a:solidFill>
                <a:latin typeface="Arial"/>
                <a:ea typeface="Arial"/>
                <a:cs typeface="Arial"/>
                <a:sym typeface="Arial"/>
              </a:rPr>
              <a:t>Guidance &amp; Coaching</a:t>
            </a:r>
          </a:p>
          <a:p>
            <a:pPr indent="-228600" lvl="0" marL="228600" marR="0" rtl="0" algn="l">
              <a:lnSpc>
                <a:spcPct val="100000"/>
              </a:lnSpc>
              <a:spcBef>
                <a:spcPts val="300"/>
              </a:spcBef>
              <a:spcAft>
                <a:spcPts val="0"/>
              </a:spcAft>
              <a:buClr>
                <a:srgbClr val="595959"/>
              </a:buClr>
              <a:buSzPts val="1300"/>
              <a:buFont typeface="Arial"/>
              <a:buAutoNum type="arabicPeriod"/>
            </a:pPr>
            <a:r>
              <a:rPr b="0" i="0" lang="en-US" sz="1300" u="none" cap="none" strike="noStrike">
                <a:solidFill>
                  <a:srgbClr val="595959"/>
                </a:solidFill>
                <a:latin typeface="Arial"/>
                <a:ea typeface="Arial"/>
                <a:cs typeface="Arial"/>
                <a:sym typeface="Arial"/>
              </a:rPr>
              <a:t>Software Engineering</a:t>
            </a:r>
          </a:p>
          <a:p>
            <a:pPr indent="-228600" lvl="0" marL="228600" marR="0" rtl="0" algn="l">
              <a:lnSpc>
                <a:spcPct val="100000"/>
              </a:lnSpc>
              <a:spcBef>
                <a:spcPts val="300"/>
              </a:spcBef>
              <a:spcAft>
                <a:spcPts val="0"/>
              </a:spcAft>
              <a:buClr>
                <a:srgbClr val="595959"/>
              </a:buClr>
              <a:buSzPts val="1300"/>
              <a:buFont typeface="Arial"/>
              <a:buAutoNum type="arabicPeriod"/>
            </a:pPr>
            <a:r>
              <a:rPr b="0" i="0" lang="en-US" sz="1300" u="none" cap="none" strike="noStrike">
                <a:solidFill>
                  <a:srgbClr val="595959"/>
                </a:solidFill>
                <a:latin typeface="Arial"/>
                <a:ea typeface="Arial"/>
                <a:cs typeface="Arial"/>
                <a:sym typeface="Arial"/>
              </a:rPr>
              <a:t>Product Management &amp; Design</a:t>
            </a:r>
          </a:p>
          <a:p>
            <a:pPr indent="-228600" lvl="0" marL="228600" marR="0" rtl="0" algn="l">
              <a:lnSpc>
                <a:spcPct val="100000"/>
              </a:lnSpc>
              <a:spcBef>
                <a:spcPts val="300"/>
              </a:spcBef>
              <a:spcAft>
                <a:spcPts val="0"/>
              </a:spcAft>
              <a:buClr>
                <a:srgbClr val="595959"/>
              </a:buClr>
              <a:buSzPts val="1300"/>
              <a:buFont typeface="Arial"/>
              <a:buAutoNum type="arabicPeriod"/>
            </a:pPr>
            <a:r>
              <a:rPr b="0" i="0" lang="en-US" sz="1300" u="none" cap="none" strike="noStrike">
                <a:solidFill>
                  <a:srgbClr val="595959"/>
                </a:solidFill>
                <a:latin typeface="Arial"/>
                <a:ea typeface="Arial"/>
                <a:cs typeface="Arial"/>
                <a:sym typeface="Arial"/>
              </a:rPr>
              <a:t>Data Science</a:t>
            </a:r>
          </a:p>
        </p:txBody>
      </p:sp>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pic>
        <p:nvPicPr>
          <p:cNvPr id="538" name="Shape 538"/>
          <p:cNvPicPr preferRelativeResize="0"/>
          <p:nvPr>
            <p:ph idx="2" type="pic"/>
          </p:nvPr>
        </p:nvPicPr>
        <p:blipFill rotWithShape="1">
          <a:blip r:embed="rId3">
            <a:alphaModFix/>
          </a:blip>
          <a:srcRect b="963" l="0" r="0" t="964"/>
          <a:stretch/>
        </p:blipFill>
        <p:spPr>
          <a:xfrm>
            <a:off x="114300" y="112713"/>
            <a:ext cx="8915400" cy="4918074"/>
          </a:xfrm>
          <a:prstGeom prst="rect">
            <a:avLst/>
          </a:prstGeom>
          <a:noFill/>
          <a:ln>
            <a:noFill/>
          </a:ln>
        </p:spPr>
      </p:pic>
      <p:pic>
        <p:nvPicPr>
          <p:cNvPr descr="pivotal_white.png" id="539" name="Shape 539"/>
          <p:cNvPicPr preferRelativeResize="0"/>
          <p:nvPr/>
        </p:nvPicPr>
        <p:blipFill rotWithShape="1">
          <a:blip r:embed="rId4">
            <a:alphaModFix/>
          </a:blip>
          <a:srcRect b="0" l="0" r="0" t="0"/>
          <a:stretch/>
        </p:blipFill>
        <p:spPr>
          <a:xfrm>
            <a:off x="8098903" y="4658051"/>
            <a:ext cx="755621" cy="185669"/>
          </a:xfrm>
          <a:prstGeom prst="rect">
            <a:avLst/>
          </a:prstGeom>
          <a:noFill/>
          <a:ln>
            <a:noFill/>
          </a:ln>
        </p:spPr>
      </p:pic>
      <p:sp>
        <p:nvSpPr>
          <p:cNvPr id="540" name="Shape 540"/>
          <p:cNvSpPr/>
          <p:nvPr/>
        </p:nvSpPr>
        <p:spPr>
          <a:xfrm>
            <a:off x="637442" y="333053"/>
            <a:ext cx="3165231" cy="861773"/>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19B392"/>
              </a:buClr>
              <a:buFont typeface="Arial"/>
              <a:buNone/>
            </a:pPr>
            <a:r>
              <a:rPr b="1" i="0" lang="en-US" sz="1100" u="none" cap="none" strike="noStrike">
                <a:solidFill>
                  <a:srgbClr val="19B392"/>
                </a:solidFill>
                <a:latin typeface="Arial"/>
                <a:ea typeface="Arial"/>
                <a:cs typeface="Arial"/>
                <a:sym typeface="Arial"/>
              </a:rPr>
              <a:t>Modern Cloud-Native Enterprise</a:t>
            </a:r>
          </a:p>
          <a:p>
            <a:pPr indent="0" lvl="0" marL="0" marR="0" rtl="0" algn="l">
              <a:lnSpc>
                <a:spcPct val="100000"/>
              </a:lnSpc>
              <a:spcBef>
                <a:spcPts val="0"/>
              </a:spcBef>
              <a:spcAft>
                <a:spcPts val="0"/>
              </a:spcAft>
              <a:buClr>
                <a:srgbClr val="3F3F3F"/>
              </a:buClr>
              <a:buFont typeface="Arial"/>
              <a:buNone/>
            </a:pPr>
            <a:r>
              <a:rPr b="0" i="0" lang="en-US" sz="1300" u="none" cap="none" strike="noStrike">
                <a:solidFill>
                  <a:srgbClr val="3F3F3F"/>
                </a:solidFill>
                <a:latin typeface="Arial"/>
                <a:ea typeface="Arial"/>
                <a:cs typeface="Arial"/>
                <a:sym typeface="Arial"/>
              </a:rPr>
              <a:t>Building high-quality software at start-up speed requires modern software methodologies, cloud platform, and data tools</a:t>
            </a:r>
          </a:p>
        </p:txBody>
      </p:sp>
      <p:sp>
        <p:nvSpPr>
          <p:cNvPr id="541" name="Shape 541"/>
          <p:cNvSpPr/>
          <p:nvPr/>
        </p:nvSpPr>
        <p:spPr>
          <a:xfrm>
            <a:off x="0" y="0"/>
            <a:ext cx="514350" cy="514350"/>
          </a:xfrm>
          <a:prstGeom prst="snip2DiagRect">
            <a:avLst>
              <a:gd fmla="val 0" name="adj1"/>
              <a:gd fmla="val 16667" name="adj2"/>
            </a:avLst>
          </a:prstGeom>
          <a:solidFill>
            <a:srgbClr val="19B392"/>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FFFFFF"/>
              </a:buClr>
              <a:buFont typeface="Arial"/>
              <a:buNone/>
            </a:pPr>
            <a:r>
              <a:rPr b="1" i="0" lang="en-US" sz="1100" u="none" cap="none" strike="noStrike">
                <a:solidFill>
                  <a:srgbClr val="FFFFFF"/>
                </a:solidFill>
                <a:latin typeface="Arial"/>
                <a:ea typeface="Arial"/>
                <a:cs typeface="Arial"/>
                <a:sym typeface="Arial"/>
              </a:rPr>
              <a:t>03</a:t>
            </a:r>
          </a:p>
        </p:txBody>
      </p:sp>
    </p:spTree>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Shape 546"/>
          <p:cNvSpPr txBox="1"/>
          <p:nvPr/>
        </p:nvSpPr>
        <p:spPr>
          <a:xfrm>
            <a:off x="650875" y="3106738"/>
            <a:ext cx="3036888" cy="657225"/>
          </a:xfrm>
          <a:prstGeom prst="rect">
            <a:avLst/>
          </a:prstGeom>
          <a:noFill/>
          <a:ln>
            <a:noFill/>
          </a:ln>
        </p:spPr>
        <p:txBody>
          <a:bodyPr anchorCtr="0" anchor="t" bIns="46800" lIns="90000" rIns="90000" wrap="square" tIns="46800">
            <a:noAutofit/>
          </a:bodyPr>
          <a:lstStyle/>
          <a:p>
            <a:pPr indent="0" lvl="0" marL="0" marR="0" rtl="0" algn="l">
              <a:lnSpc>
                <a:spcPct val="100000"/>
              </a:lnSpc>
              <a:spcBef>
                <a:spcPts val="0"/>
              </a:spcBef>
              <a:spcAft>
                <a:spcPts val="0"/>
              </a:spcAft>
              <a:buClr>
                <a:srgbClr val="000000"/>
              </a:buClr>
              <a:buFont typeface="Calibri"/>
              <a:buNone/>
            </a:pPr>
            <a:r>
              <a:rPr b="0" i="0" lang="en-US" sz="1800" u="none" cap="none" strike="noStrike">
                <a:solidFill>
                  <a:srgbClr val="000000"/>
                </a:solidFill>
                <a:latin typeface="Calibri"/>
                <a:ea typeface="Calibri"/>
                <a:cs typeface="Calibri"/>
                <a:sym typeface="Calibri"/>
              </a:rPr>
              <a:t>Developer Productivity</a:t>
            </a:r>
          </a:p>
          <a:p>
            <a:pPr indent="0" lvl="0" marL="0" marR="0" rtl="0" algn="ctr">
              <a:lnSpc>
                <a:spcPct val="100000"/>
              </a:lnSpc>
              <a:spcBef>
                <a:spcPts val="600"/>
              </a:spcBef>
              <a:spcAft>
                <a:spcPts val="0"/>
              </a:spcAft>
              <a:buClr>
                <a:srgbClr val="4D4D4D"/>
              </a:buClr>
              <a:buFont typeface="Arial"/>
              <a:buNone/>
            </a:pPr>
            <a:r>
              <a:t/>
            </a:r>
            <a:endParaRPr b="1" i="0" sz="1800" u="none" cap="none" strike="noStrike">
              <a:solidFill>
                <a:srgbClr val="000000"/>
              </a:solidFill>
              <a:latin typeface="Helvetica Neue Light"/>
              <a:ea typeface="Helvetica Neue Light"/>
              <a:cs typeface="Helvetica Neue Light"/>
              <a:sym typeface="Helvetica Neue Light"/>
            </a:endParaRPr>
          </a:p>
        </p:txBody>
      </p:sp>
      <p:sp>
        <p:nvSpPr>
          <p:cNvPr id="547" name="Shape 547"/>
          <p:cNvSpPr txBox="1"/>
          <p:nvPr>
            <p:ph type="title"/>
          </p:nvPr>
        </p:nvSpPr>
        <p:spPr>
          <a:xfrm>
            <a:off x="685332" y="463888"/>
            <a:ext cx="7773338" cy="1197133"/>
          </a:xfrm>
          <a:prstGeom prst="rect">
            <a:avLst/>
          </a:prstGeom>
          <a:noFill/>
          <a:ln>
            <a:noFill/>
          </a:ln>
        </p:spPr>
        <p:txBody>
          <a:bodyPr anchorCtr="0" anchor="ctr" bIns="45700" lIns="91425" rIns="91425" wrap="square" tIns="45700">
            <a:noAutofit/>
          </a:bodyPr>
          <a:lstStyle/>
          <a:p>
            <a:pPr indent="0" lvl="0" marL="0" marR="0" rtl="0" algn="ctr">
              <a:lnSpc>
                <a:spcPct val="90000"/>
              </a:lnSpc>
              <a:spcBef>
                <a:spcPts val="0"/>
              </a:spcBef>
              <a:buClr>
                <a:schemeClr val="dk1"/>
              </a:buClr>
              <a:buFont typeface="Arial"/>
              <a:buNone/>
            </a:pPr>
            <a:r>
              <a:rPr b="0" i="0" lang="en-US" sz="2700" u="none" cap="none" strike="noStrike">
                <a:solidFill>
                  <a:schemeClr val="dk1"/>
                </a:solidFill>
                <a:latin typeface="Arial"/>
                <a:ea typeface="Arial"/>
                <a:cs typeface="Arial"/>
                <a:sym typeface="Arial"/>
              </a:rPr>
              <a:t>CLOUD FOUNDRY PRINCIPLES</a:t>
            </a:r>
          </a:p>
        </p:txBody>
      </p:sp>
      <p:pic>
        <p:nvPicPr>
          <p:cNvPr id="548" name="Shape 548"/>
          <p:cNvPicPr preferRelativeResize="0"/>
          <p:nvPr/>
        </p:nvPicPr>
        <p:blipFill rotWithShape="1">
          <a:blip r:embed="rId3">
            <a:alphaModFix/>
          </a:blip>
          <a:srcRect b="0" l="0" r="0" t="0"/>
          <a:stretch/>
        </p:blipFill>
        <p:spPr>
          <a:xfrm>
            <a:off x="457200" y="1439863"/>
            <a:ext cx="2525713" cy="1609725"/>
          </a:xfrm>
          <a:prstGeom prst="rect">
            <a:avLst/>
          </a:prstGeom>
          <a:noFill/>
          <a:ln>
            <a:noFill/>
          </a:ln>
        </p:spPr>
      </p:pic>
      <p:pic>
        <p:nvPicPr>
          <p:cNvPr id="549" name="Shape 549"/>
          <p:cNvPicPr preferRelativeResize="0"/>
          <p:nvPr/>
        </p:nvPicPr>
        <p:blipFill rotWithShape="1">
          <a:blip r:embed="rId4">
            <a:alphaModFix/>
          </a:blip>
          <a:srcRect b="0" l="0" r="0" t="0"/>
          <a:stretch/>
        </p:blipFill>
        <p:spPr>
          <a:xfrm>
            <a:off x="3651250" y="1395413"/>
            <a:ext cx="1725613" cy="1725612"/>
          </a:xfrm>
          <a:prstGeom prst="rect">
            <a:avLst/>
          </a:prstGeom>
          <a:noFill/>
          <a:ln>
            <a:noFill/>
          </a:ln>
        </p:spPr>
      </p:pic>
      <p:pic>
        <p:nvPicPr>
          <p:cNvPr id="550" name="Shape 550"/>
          <p:cNvPicPr preferRelativeResize="0"/>
          <p:nvPr/>
        </p:nvPicPr>
        <p:blipFill rotWithShape="1">
          <a:blip r:embed="rId5">
            <a:alphaModFix/>
          </a:blip>
          <a:srcRect b="0" l="0" r="0" t="0"/>
          <a:stretch/>
        </p:blipFill>
        <p:spPr>
          <a:xfrm>
            <a:off x="6745288" y="1692275"/>
            <a:ext cx="1130300" cy="1130300"/>
          </a:xfrm>
          <a:prstGeom prst="rect">
            <a:avLst/>
          </a:prstGeom>
          <a:noFill/>
          <a:ln>
            <a:noFill/>
          </a:ln>
        </p:spPr>
      </p:pic>
      <p:sp>
        <p:nvSpPr>
          <p:cNvPr id="551" name="Shape 551"/>
          <p:cNvSpPr txBox="1"/>
          <p:nvPr/>
        </p:nvSpPr>
        <p:spPr>
          <a:xfrm>
            <a:off x="3367088" y="3106738"/>
            <a:ext cx="3036887" cy="657225"/>
          </a:xfrm>
          <a:prstGeom prst="rect">
            <a:avLst/>
          </a:prstGeom>
          <a:noFill/>
          <a:ln>
            <a:noFill/>
          </a:ln>
        </p:spPr>
        <p:txBody>
          <a:bodyPr anchorCtr="0" anchor="t" bIns="46800" lIns="90000" rIns="90000" wrap="square" tIns="46800">
            <a:noAutofit/>
          </a:bodyPr>
          <a:lstStyle/>
          <a:p>
            <a:pPr indent="0" lvl="0" marL="0" marR="0" rtl="0" algn="l">
              <a:lnSpc>
                <a:spcPct val="100000"/>
              </a:lnSpc>
              <a:spcBef>
                <a:spcPts val="0"/>
              </a:spcBef>
              <a:spcAft>
                <a:spcPts val="0"/>
              </a:spcAft>
              <a:buClr>
                <a:srgbClr val="000000"/>
              </a:buClr>
              <a:buFont typeface="Calibri"/>
              <a:buNone/>
            </a:pPr>
            <a:r>
              <a:rPr b="0" i="0" lang="en-US" sz="1800" u="none" cap="none" strike="noStrike">
                <a:solidFill>
                  <a:srgbClr val="000000"/>
                </a:solidFill>
                <a:latin typeface="Calibri"/>
                <a:ea typeface="Calibri"/>
                <a:cs typeface="Calibri"/>
                <a:sym typeface="Calibri"/>
              </a:rPr>
              <a:t>Operational Efficiency</a:t>
            </a:r>
          </a:p>
        </p:txBody>
      </p:sp>
      <p:sp>
        <p:nvSpPr>
          <p:cNvPr id="552" name="Shape 552"/>
          <p:cNvSpPr txBox="1"/>
          <p:nvPr/>
        </p:nvSpPr>
        <p:spPr>
          <a:xfrm>
            <a:off x="5915025" y="3106738"/>
            <a:ext cx="3035300" cy="657225"/>
          </a:xfrm>
          <a:prstGeom prst="rect">
            <a:avLst/>
          </a:prstGeom>
          <a:noFill/>
          <a:ln>
            <a:noFill/>
          </a:ln>
        </p:spPr>
        <p:txBody>
          <a:bodyPr anchorCtr="0" anchor="t" bIns="46800" lIns="90000" rIns="90000" wrap="square" tIns="46800">
            <a:noAutofit/>
          </a:bodyPr>
          <a:lstStyle/>
          <a:p>
            <a:pPr indent="0" lvl="0" marL="0" marR="0" rtl="0" algn="l">
              <a:lnSpc>
                <a:spcPct val="100000"/>
              </a:lnSpc>
              <a:spcBef>
                <a:spcPts val="0"/>
              </a:spcBef>
              <a:spcAft>
                <a:spcPts val="0"/>
              </a:spcAft>
              <a:buClr>
                <a:srgbClr val="000000"/>
              </a:buClr>
              <a:buFont typeface="Calibri"/>
              <a:buNone/>
            </a:pPr>
            <a:r>
              <a:rPr b="0" i="0" lang="en-US" sz="1942" u="none" cap="none" strike="noStrike">
                <a:solidFill>
                  <a:srgbClr val="000000"/>
                </a:solidFill>
                <a:latin typeface="Calibri"/>
                <a:ea typeface="Calibri"/>
                <a:cs typeface="Calibri"/>
                <a:sym typeface="Calibri"/>
              </a:rPr>
              <a:t>Enhanced Security Posture</a:t>
            </a:r>
          </a:p>
          <a:p>
            <a:pPr indent="0" lvl="0" marL="0" marR="0" rtl="0" algn="l">
              <a:lnSpc>
                <a:spcPct val="100000"/>
              </a:lnSpc>
              <a:spcBef>
                <a:spcPts val="600"/>
              </a:spcBef>
              <a:spcAft>
                <a:spcPts val="0"/>
              </a:spcAft>
              <a:buClr>
                <a:srgbClr val="4D4D4D"/>
              </a:buClr>
              <a:buFont typeface="Arial"/>
              <a:buNone/>
            </a:pPr>
            <a:r>
              <a:t/>
            </a:r>
            <a:endParaRPr b="1" i="0" sz="1665"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600"/>
              </a:spcBef>
              <a:spcAft>
                <a:spcPts val="0"/>
              </a:spcAft>
              <a:buClr>
                <a:srgbClr val="4D4D4D"/>
              </a:buClr>
              <a:buFont typeface="Arial"/>
              <a:buNone/>
            </a:pPr>
            <a:r>
              <a:t/>
            </a:r>
            <a:endParaRPr b="1" i="0" sz="1665"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Shape 558"/>
          <p:cNvSpPr/>
          <p:nvPr/>
        </p:nvSpPr>
        <p:spPr>
          <a:xfrm>
            <a:off x="5538516" y="1780848"/>
            <a:ext cx="2271984" cy="2271984"/>
          </a:xfrm>
          <a:prstGeom prst="ellipse">
            <a:avLst/>
          </a:prstGeom>
          <a:noFill/>
          <a:ln cap="flat" cmpd="sng" w="28575">
            <a:solidFill>
              <a:srgbClr val="C1E2DE"/>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Proxima Nova"/>
              <a:ea typeface="Proxima Nova"/>
              <a:cs typeface="Proxima Nova"/>
              <a:sym typeface="Proxima Nova"/>
            </a:endParaRPr>
          </a:p>
        </p:txBody>
      </p:sp>
      <p:sp>
        <p:nvSpPr>
          <p:cNvPr id="559" name="Shape 559"/>
          <p:cNvSpPr txBox="1"/>
          <p:nvPr>
            <p:ph type="title"/>
          </p:nvPr>
        </p:nvSpPr>
        <p:spPr>
          <a:xfrm>
            <a:off x="113722" y="149918"/>
            <a:ext cx="8796928" cy="474445"/>
          </a:xfrm>
          <a:prstGeom prst="rect">
            <a:avLst/>
          </a:prstGeom>
          <a:noFill/>
          <a:ln>
            <a:noFill/>
          </a:ln>
        </p:spPr>
        <p:txBody>
          <a:bodyPr anchorCtr="0" anchor="t" bIns="45700" lIns="91425" rIns="91425" wrap="square" tIns="45700">
            <a:noAutofit/>
          </a:bodyPr>
          <a:lstStyle/>
          <a:p>
            <a:pPr indent="0" lvl="0" marL="0" marR="0" rtl="0" algn="l">
              <a:spcBef>
                <a:spcPts val="0"/>
              </a:spcBef>
              <a:buClr>
                <a:srgbClr val="008774"/>
              </a:buClr>
              <a:buFont typeface="Proxima Nova Semibold"/>
              <a:buNone/>
            </a:pPr>
            <a:r>
              <a:rPr b="1" i="0" lang="en-US" sz="2800" u="none" cap="none" strike="noStrike">
                <a:solidFill>
                  <a:srgbClr val="008774"/>
                </a:solidFill>
                <a:latin typeface="Proxima Nova Semibold"/>
                <a:ea typeface="Proxima Nova Semibold"/>
                <a:cs typeface="Proxima Nova Semibold"/>
                <a:sym typeface="Proxima Nova Semibold"/>
              </a:rPr>
              <a:t>How Pivotal Can Help</a:t>
            </a:r>
          </a:p>
        </p:txBody>
      </p:sp>
      <p:sp>
        <p:nvSpPr>
          <p:cNvPr id="560" name="Shape 560"/>
          <p:cNvSpPr txBox="1"/>
          <p:nvPr/>
        </p:nvSpPr>
        <p:spPr>
          <a:xfrm>
            <a:off x="457090" y="825517"/>
            <a:ext cx="3408282" cy="369332"/>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rgbClr val="000000"/>
              </a:buClr>
              <a:buFont typeface="Proxima Nova"/>
              <a:buNone/>
            </a:pPr>
            <a:r>
              <a:rPr b="1" i="0" lang="en-US" sz="1800" u="none" cap="none" strike="noStrike">
                <a:solidFill>
                  <a:srgbClr val="000000"/>
                </a:solidFill>
                <a:latin typeface="Proxima Nova"/>
                <a:ea typeface="Proxima Nova"/>
                <a:cs typeface="Proxima Nova"/>
                <a:sym typeface="Proxima Nova"/>
              </a:rPr>
              <a:t>Developer Choice</a:t>
            </a:r>
          </a:p>
        </p:txBody>
      </p:sp>
      <p:sp>
        <p:nvSpPr>
          <p:cNvPr id="561" name="Shape 561"/>
          <p:cNvSpPr txBox="1"/>
          <p:nvPr/>
        </p:nvSpPr>
        <p:spPr>
          <a:xfrm>
            <a:off x="205318" y="1277981"/>
            <a:ext cx="1419340" cy="276999"/>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Proxima Nova Semibold"/>
              <a:buNone/>
            </a:pPr>
            <a:r>
              <a:rPr b="0" i="0" lang="en-US" sz="1200" u="none" cap="none" strike="noStrike">
                <a:solidFill>
                  <a:srgbClr val="000000"/>
                </a:solidFill>
                <a:latin typeface="Proxima Nova Semibold"/>
                <a:ea typeface="Proxima Nova Semibold"/>
                <a:cs typeface="Proxima Nova Semibold"/>
                <a:sym typeface="Proxima Nova Semibold"/>
              </a:rPr>
              <a:t>Languages</a:t>
            </a:r>
          </a:p>
        </p:txBody>
      </p:sp>
      <p:pic>
        <p:nvPicPr>
          <p:cNvPr descr="Python.png" id="562" name="Shape 562"/>
          <p:cNvPicPr preferRelativeResize="0"/>
          <p:nvPr/>
        </p:nvPicPr>
        <p:blipFill rotWithShape="1">
          <a:blip r:embed="rId3">
            <a:alphaModFix/>
          </a:blip>
          <a:srcRect b="0" l="0" r="0" t="0"/>
          <a:stretch/>
        </p:blipFill>
        <p:spPr>
          <a:xfrm>
            <a:off x="1222881" y="2467818"/>
            <a:ext cx="676791" cy="228600"/>
          </a:xfrm>
          <a:prstGeom prst="rect">
            <a:avLst/>
          </a:prstGeom>
          <a:noFill/>
          <a:ln>
            <a:noFill/>
          </a:ln>
        </p:spPr>
      </p:pic>
      <p:pic>
        <p:nvPicPr>
          <p:cNvPr descr="Java.png" id="563" name="Shape 563"/>
          <p:cNvPicPr preferRelativeResize="0"/>
          <p:nvPr/>
        </p:nvPicPr>
        <p:blipFill rotWithShape="1">
          <a:blip r:embed="rId4">
            <a:alphaModFix/>
          </a:blip>
          <a:srcRect b="0" l="0" r="0" t="0"/>
          <a:stretch/>
        </p:blipFill>
        <p:spPr>
          <a:xfrm>
            <a:off x="1461367" y="1606190"/>
            <a:ext cx="368163" cy="368163"/>
          </a:xfrm>
          <a:prstGeom prst="rect">
            <a:avLst/>
          </a:prstGeom>
          <a:noFill/>
          <a:ln>
            <a:noFill/>
          </a:ln>
        </p:spPr>
      </p:pic>
      <p:pic>
        <p:nvPicPr>
          <p:cNvPr descr="Golang.png" id="564" name="Shape 564"/>
          <p:cNvPicPr preferRelativeResize="0"/>
          <p:nvPr/>
        </p:nvPicPr>
        <p:blipFill rotWithShape="1">
          <a:blip r:embed="rId5">
            <a:alphaModFix/>
          </a:blip>
          <a:srcRect b="0" l="0" r="0" t="0"/>
          <a:stretch/>
        </p:blipFill>
        <p:spPr>
          <a:xfrm>
            <a:off x="497865" y="2010479"/>
            <a:ext cx="228426" cy="310811"/>
          </a:xfrm>
          <a:prstGeom prst="rect">
            <a:avLst/>
          </a:prstGeom>
          <a:noFill/>
          <a:ln>
            <a:noFill/>
          </a:ln>
        </p:spPr>
      </p:pic>
      <p:pic>
        <p:nvPicPr>
          <p:cNvPr descr="Node.png" id="565" name="Shape 565"/>
          <p:cNvPicPr preferRelativeResize="0"/>
          <p:nvPr/>
        </p:nvPicPr>
        <p:blipFill rotWithShape="1">
          <a:blip r:embed="rId6">
            <a:alphaModFix/>
          </a:blip>
          <a:srcRect b="0" l="0" r="0" t="0"/>
          <a:stretch/>
        </p:blipFill>
        <p:spPr>
          <a:xfrm>
            <a:off x="952825" y="2045786"/>
            <a:ext cx="502920" cy="251460"/>
          </a:xfrm>
          <a:prstGeom prst="rect">
            <a:avLst/>
          </a:prstGeom>
          <a:noFill/>
          <a:ln>
            <a:noFill/>
          </a:ln>
        </p:spPr>
      </p:pic>
      <p:pic>
        <p:nvPicPr>
          <p:cNvPr descr="Php.jpeg" id="566" name="Shape 566"/>
          <p:cNvPicPr preferRelativeResize="0"/>
          <p:nvPr/>
        </p:nvPicPr>
        <p:blipFill rotWithShape="1">
          <a:blip r:embed="rId7">
            <a:alphaModFix/>
          </a:blip>
          <a:srcRect b="0" l="0" r="0" t="0"/>
          <a:stretch/>
        </p:blipFill>
        <p:spPr>
          <a:xfrm>
            <a:off x="1697238" y="2057216"/>
            <a:ext cx="431673" cy="227711"/>
          </a:xfrm>
          <a:prstGeom prst="rect">
            <a:avLst/>
          </a:prstGeom>
          <a:noFill/>
          <a:ln>
            <a:noFill/>
          </a:ln>
        </p:spPr>
      </p:pic>
      <p:pic>
        <p:nvPicPr>
          <p:cNvPr descr="ruby.jpeg" id="567" name="Shape 567"/>
          <p:cNvPicPr preferRelativeResize="0"/>
          <p:nvPr/>
        </p:nvPicPr>
        <p:blipFill rotWithShape="1">
          <a:blip r:embed="rId8">
            <a:alphaModFix/>
          </a:blip>
          <a:srcRect b="0" l="0" r="0" t="0"/>
          <a:stretch/>
        </p:blipFill>
        <p:spPr>
          <a:xfrm>
            <a:off x="694800" y="2449140"/>
            <a:ext cx="474980" cy="231140"/>
          </a:xfrm>
          <a:prstGeom prst="rect">
            <a:avLst/>
          </a:prstGeom>
          <a:noFill/>
          <a:ln>
            <a:noFill/>
          </a:ln>
        </p:spPr>
      </p:pic>
      <p:pic>
        <p:nvPicPr>
          <p:cNvPr descr="Microsoft_.NET_Framework_v4.5_logo.png" id="568" name="Shape 568"/>
          <p:cNvPicPr preferRelativeResize="0"/>
          <p:nvPr/>
        </p:nvPicPr>
        <p:blipFill rotWithShape="1">
          <a:blip r:embed="rId9">
            <a:alphaModFix/>
          </a:blip>
          <a:srcRect b="0" l="0" r="0" t="0"/>
          <a:stretch/>
        </p:blipFill>
        <p:spPr>
          <a:xfrm>
            <a:off x="802671" y="1742941"/>
            <a:ext cx="517302" cy="127748"/>
          </a:xfrm>
          <a:prstGeom prst="rect">
            <a:avLst/>
          </a:prstGeom>
          <a:noFill/>
          <a:ln>
            <a:noFill/>
          </a:ln>
        </p:spPr>
      </p:pic>
      <p:pic>
        <p:nvPicPr>
          <p:cNvPr id="569" name="Shape 569"/>
          <p:cNvPicPr preferRelativeResize="0"/>
          <p:nvPr/>
        </p:nvPicPr>
        <p:blipFill rotWithShape="1">
          <a:blip r:embed="rId10">
            <a:alphaModFix/>
          </a:blip>
          <a:srcRect b="0" l="0" r="0" t="0"/>
          <a:stretch/>
        </p:blipFill>
        <p:spPr>
          <a:xfrm>
            <a:off x="2662218" y="1669762"/>
            <a:ext cx="520456" cy="208183"/>
          </a:xfrm>
          <a:prstGeom prst="rect">
            <a:avLst/>
          </a:prstGeom>
          <a:noFill/>
          <a:ln>
            <a:noFill/>
          </a:ln>
        </p:spPr>
      </p:pic>
      <p:pic>
        <p:nvPicPr>
          <p:cNvPr id="570" name="Shape 570"/>
          <p:cNvPicPr preferRelativeResize="0"/>
          <p:nvPr/>
        </p:nvPicPr>
        <p:blipFill rotWithShape="1">
          <a:blip r:embed="rId11">
            <a:alphaModFix/>
          </a:blip>
          <a:srcRect b="0" l="0" r="0" t="0"/>
          <a:stretch/>
        </p:blipFill>
        <p:spPr>
          <a:xfrm>
            <a:off x="3318354" y="1643430"/>
            <a:ext cx="432812" cy="286537"/>
          </a:xfrm>
          <a:prstGeom prst="rect">
            <a:avLst/>
          </a:prstGeom>
          <a:noFill/>
          <a:ln>
            <a:noFill/>
          </a:ln>
        </p:spPr>
      </p:pic>
      <p:pic>
        <p:nvPicPr>
          <p:cNvPr id="571" name="Shape 571"/>
          <p:cNvPicPr preferRelativeResize="0"/>
          <p:nvPr/>
        </p:nvPicPr>
        <p:blipFill rotWithShape="1">
          <a:blip r:embed="rId12">
            <a:alphaModFix/>
          </a:blip>
          <a:srcRect b="0" l="0" r="0" t="0"/>
          <a:stretch/>
        </p:blipFill>
        <p:spPr>
          <a:xfrm>
            <a:off x="3373709" y="2018313"/>
            <a:ext cx="349135" cy="349135"/>
          </a:xfrm>
          <a:prstGeom prst="rect">
            <a:avLst/>
          </a:prstGeom>
          <a:noFill/>
          <a:ln>
            <a:noFill/>
          </a:ln>
        </p:spPr>
      </p:pic>
      <p:pic>
        <p:nvPicPr>
          <p:cNvPr descr="microsoft-azure.png" id="572" name="Shape 572"/>
          <p:cNvPicPr preferRelativeResize="0"/>
          <p:nvPr/>
        </p:nvPicPr>
        <p:blipFill rotWithShape="1">
          <a:blip r:embed="rId13">
            <a:alphaModFix/>
          </a:blip>
          <a:srcRect b="0" l="0" r="0" t="0"/>
          <a:stretch/>
        </p:blipFill>
        <p:spPr>
          <a:xfrm>
            <a:off x="2727668" y="2460090"/>
            <a:ext cx="955124" cy="274992"/>
          </a:xfrm>
          <a:prstGeom prst="rect">
            <a:avLst/>
          </a:prstGeom>
          <a:noFill/>
          <a:ln>
            <a:noFill/>
          </a:ln>
        </p:spPr>
      </p:pic>
      <p:pic>
        <p:nvPicPr>
          <p:cNvPr descr="logo_lockup_cloud_platform_icon_vertical.png" id="573" name="Shape 573"/>
          <p:cNvPicPr preferRelativeResize="0"/>
          <p:nvPr/>
        </p:nvPicPr>
        <p:blipFill rotWithShape="1">
          <a:blip r:embed="rId14">
            <a:alphaModFix/>
          </a:blip>
          <a:srcRect b="0" l="0" r="0" t="0"/>
          <a:stretch/>
        </p:blipFill>
        <p:spPr>
          <a:xfrm>
            <a:off x="2564823" y="1972623"/>
            <a:ext cx="693651" cy="428567"/>
          </a:xfrm>
          <a:prstGeom prst="rect">
            <a:avLst/>
          </a:prstGeom>
          <a:noFill/>
          <a:ln>
            <a:noFill/>
          </a:ln>
        </p:spPr>
      </p:pic>
      <p:pic>
        <p:nvPicPr>
          <p:cNvPr descr="windows-server-2016.png" id="574" name="Shape 574"/>
          <p:cNvPicPr preferRelativeResize="0"/>
          <p:nvPr/>
        </p:nvPicPr>
        <p:blipFill rotWithShape="1">
          <a:blip r:embed="rId15">
            <a:alphaModFix/>
          </a:blip>
          <a:srcRect b="0" l="0" r="0" t="0"/>
          <a:stretch/>
        </p:blipFill>
        <p:spPr>
          <a:xfrm>
            <a:off x="3100041" y="3952804"/>
            <a:ext cx="638475" cy="284962"/>
          </a:xfrm>
          <a:prstGeom prst="rect">
            <a:avLst/>
          </a:prstGeom>
          <a:noFill/>
          <a:ln>
            <a:noFill/>
          </a:ln>
        </p:spPr>
      </p:pic>
      <p:pic>
        <p:nvPicPr>
          <p:cNvPr descr="linux.png" id="575" name="Shape 575"/>
          <p:cNvPicPr preferRelativeResize="0"/>
          <p:nvPr/>
        </p:nvPicPr>
        <p:blipFill rotWithShape="1">
          <a:blip r:embed="rId16">
            <a:alphaModFix/>
          </a:blip>
          <a:srcRect b="0" l="0" r="0" t="0"/>
          <a:stretch/>
        </p:blipFill>
        <p:spPr>
          <a:xfrm>
            <a:off x="3244963" y="3435298"/>
            <a:ext cx="286754" cy="337938"/>
          </a:xfrm>
          <a:prstGeom prst="rect">
            <a:avLst/>
          </a:prstGeom>
          <a:noFill/>
          <a:ln>
            <a:noFill/>
          </a:ln>
        </p:spPr>
      </p:pic>
      <p:sp>
        <p:nvSpPr>
          <p:cNvPr id="576" name="Shape 576"/>
          <p:cNvSpPr txBox="1"/>
          <p:nvPr/>
        </p:nvSpPr>
        <p:spPr>
          <a:xfrm>
            <a:off x="2473392" y="1286620"/>
            <a:ext cx="684803" cy="276999"/>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Proxima Nova Semibold"/>
              <a:buNone/>
            </a:pPr>
            <a:r>
              <a:rPr b="0" i="0" lang="en-US" sz="1200" u="none" cap="none" strike="noStrike">
                <a:solidFill>
                  <a:srgbClr val="000000"/>
                </a:solidFill>
                <a:latin typeface="Proxima Nova Semibold"/>
                <a:ea typeface="Proxima Nova Semibold"/>
                <a:cs typeface="Proxima Nova Semibold"/>
                <a:sym typeface="Proxima Nova Semibold"/>
              </a:rPr>
              <a:t>Clouds</a:t>
            </a:r>
          </a:p>
        </p:txBody>
      </p:sp>
      <p:sp>
        <p:nvSpPr>
          <p:cNvPr id="577" name="Shape 577"/>
          <p:cNvSpPr txBox="1"/>
          <p:nvPr/>
        </p:nvSpPr>
        <p:spPr>
          <a:xfrm>
            <a:off x="208133" y="2946176"/>
            <a:ext cx="1764836" cy="276999"/>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Proxima Nova Semibold"/>
              <a:buNone/>
            </a:pPr>
            <a:r>
              <a:rPr b="0" i="0" lang="en-US" sz="1200" u="none" cap="none" strike="noStrike">
                <a:solidFill>
                  <a:srgbClr val="000000"/>
                </a:solidFill>
                <a:latin typeface="Proxima Nova Semibold"/>
                <a:ea typeface="Proxima Nova Semibold"/>
                <a:cs typeface="Proxima Nova Semibold"/>
                <a:sym typeface="Proxima Nova Semibold"/>
              </a:rPr>
              <a:t>Platform Services</a:t>
            </a:r>
          </a:p>
        </p:txBody>
      </p:sp>
      <p:sp>
        <p:nvSpPr>
          <p:cNvPr id="578" name="Shape 578"/>
          <p:cNvSpPr txBox="1"/>
          <p:nvPr/>
        </p:nvSpPr>
        <p:spPr>
          <a:xfrm>
            <a:off x="2887545" y="2946176"/>
            <a:ext cx="569387" cy="276999"/>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Proxima Nova Semibold"/>
              <a:buNone/>
            </a:pPr>
            <a:r>
              <a:rPr b="0" i="0" lang="en-US" sz="1200" u="none" cap="none" strike="noStrike">
                <a:solidFill>
                  <a:srgbClr val="000000"/>
                </a:solidFill>
                <a:latin typeface="Proxima Nova Semibold"/>
                <a:ea typeface="Proxima Nova Semibold"/>
                <a:cs typeface="Proxima Nova Semibold"/>
                <a:sym typeface="Proxima Nova Semibold"/>
              </a:rPr>
              <a:t>OSes</a:t>
            </a:r>
          </a:p>
        </p:txBody>
      </p:sp>
      <p:grpSp>
        <p:nvGrpSpPr>
          <p:cNvPr id="579" name="Shape 579"/>
          <p:cNvGrpSpPr/>
          <p:nvPr/>
        </p:nvGrpSpPr>
        <p:grpSpPr>
          <a:xfrm>
            <a:off x="352337" y="3309190"/>
            <a:ext cx="2564204" cy="1137822"/>
            <a:chOff x="407896" y="3309190"/>
            <a:chExt cx="2564204" cy="1137822"/>
          </a:xfrm>
        </p:grpSpPr>
        <p:grpSp>
          <p:nvGrpSpPr>
            <p:cNvPr id="580" name="Shape 580"/>
            <p:cNvGrpSpPr/>
            <p:nvPr/>
          </p:nvGrpSpPr>
          <p:grpSpPr>
            <a:xfrm>
              <a:off x="2119934" y="3318964"/>
              <a:ext cx="852166" cy="205931"/>
              <a:chOff x="261722" y="3711206"/>
              <a:chExt cx="852166" cy="205931"/>
            </a:xfrm>
          </p:grpSpPr>
          <p:sp>
            <p:nvSpPr>
              <p:cNvPr id="581" name="Shape 581"/>
              <p:cNvSpPr/>
              <p:nvPr/>
            </p:nvSpPr>
            <p:spPr>
              <a:xfrm>
                <a:off x="429533" y="3711207"/>
                <a:ext cx="684355" cy="20187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000000"/>
                  </a:buClr>
                  <a:buFont typeface="Proxima Nova"/>
                  <a:buNone/>
                </a:pPr>
                <a:r>
                  <a:rPr b="0" i="0" lang="en-US" sz="700" u="none" cap="none" strike="noStrike">
                    <a:solidFill>
                      <a:srgbClr val="000000"/>
                    </a:solidFill>
                    <a:latin typeface="Proxima Nova"/>
                    <a:ea typeface="Proxima Nova"/>
                    <a:cs typeface="Proxima Nova"/>
                    <a:sym typeface="Proxima Nova"/>
                  </a:rPr>
                  <a:t>MySQL</a:t>
                </a:r>
              </a:p>
            </p:txBody>
          </p:sp>
          <p:pic>
            <p:nvPicPr>
              <p:cNvPr descr="icon_mysql_cf@2x.png" id="582" name="Shape 582"/>
              <p:cNvPicPr preferRelativeResize="0"/>
              <p:nvPr/>
            </p:nvPicPr>
            <p:blipFill rotWithShape="1">
              <a:blip r:embed="rId17">
                <a:alphaModFix/>
              </a:blip>
              <a:srcRect b="0" l="0" r="0" t="0"/>
              <a:stretch/>
            </p:blipFill>
            <p:spPr>
              <a:xfrm>
                <a:off x="261722" y="3711206"/>
                <a:ext cx="205931" cy="205931"/>
              </a:xfrm>
              <a:prstGeom prst="rect">
                <a:avLst/>
              </a:prstGeom>
              <a:noFill/>
              <a:ln>
                <a:noFill/>
              </a:ln>
            </p:spPr>
          </p:pic>
        </p:grpSp>
        <p:pic>
          <p:nvPicPr>
            <p:cNvPr descr="Icon_appdynamics_cf.png" id="583" name="Shape 583"/>
            <p:cNvPicPr preferRelativeResize="0"/>
            <p:nvPr/>
          </p:nvPicPr>
          <p:blipFill rotWithShape="1">
            <a:blip r:embed="rId18">
              <a:alphaModFix/>
            </a:blip>
            <a:srcRect b="0" l="0" r="0" t="0"/>
            <a:stretch/>
          </p:blipFill>
          <p:spPr>
            <a:xfrm>
              <a:off x="431097" y="4090006"/>
              <a:ext cx="334694" cy="357006"/>
            </a:xfrm>
            <a:prstGeom prst="rect">
              <a:avLst/>
            </a:prstGeom>
            <a:noFill/>
            <a:ln>
              <a:noFill/>
            </a:ln>
          </p:spPr>
        </p:pic>
        <p:grpSp>
          <p:nvGrpSpPr>
            <p:cNvPr id="584" name="Shape 584"/>
            <p:cNvGrpSpPr/>
            <p:nvPr/>
          </p:nvGrpSpPr>
          <p:grpSpPr>
            <a:xfrm>
              <a:off x="1981403" y="4097536"/>
              <a:ext cx="758102" cy="307777"/>
              <a:chOff x="1019611" y="4144231"/>
              <a:chExt cx="758102" cy="307777"/>
            </a:xfrm>
          </p:grpSpPr>
          <p:pic>
            <p:nvPicPr>
              <p:cNvPr descr="icon-dynatrace.png" id="585" name="Shape 585"/>
              <p:cNvPicPr preferRelativeResize="0"/>
              <p:nvPr/>
            </p:nvPicPr>
            <p:blipFill rotWithShape="1">
              <a:blip r:embed="rId19">
                <a:alphaModFix/>
              </a:blip>
              <a:srcRect b="0" l="0" r="0" t="0"/>
              <a:stretch/>
            </p:blipFill>
            <p:spPr>
              <a:xfrm>
                <a:off x="1019611" y="4192577"/>
                <a:ext cx="228600" cy="228600"/>
              </a:xfrm>
              <a:prstGeom prst="rect">
                <a:avLst/>
              </a:prstGeom>
              <a:noFill/>
              <a:ln>
                <a:noFill/>
              </a:ln>
            </p:spPr>
          </p:pic>
          <p:sp>
            <p:nvSpPr>
              <p:cNvPr id="586" name="Shape 586"/>
              <p:cNvSpPr/>
              <p:nvPr/>
            </p:nvSpPr>
            <p:spPr>
              <a:xfrm>
                <a:off x="1182678" y="4144231"/>
                <a:ext cx="595035" cy="307777"/>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000000"/>
                  </a:buClr>
                  <a:buFont typeface="Proxima Nova"/>
                  <a:buNone/>
                </a:pPr>
                <a:r>
                  <a:rPr b="0" i="0" lang="en-US" sz="700" u="none" cap="none" strike="noStrike">
                    <a:solidFill>
                      <a:srgbClr val="000000"/>
                    </a:solidFill>
                    <a:latin typeface="Proxima Nova"/>
                    <a:ea typeface="Proxima Nova"/>
                    <a:cs typeface="Proxima Nova"/>
                    <a:sym typeface="Proxima Nova"/>
                  </a:rPr>
                  <a:t>Dynatrace</a:t>
                </a:r>
              </a:p>
              <a:p>
                <a:pPr indent="0" lvl="0" marL="0" marR="0" rtl="0" algn="l">
                  <a:lnSpc>
                    <a:spcPct val="100000"/>
                  </a:lnSpc>
                  <a:spcBef>
                    <a:spcPts val="0"/>
                  </a:spcBef>
                  <a:spcAft>
                    <a:spcPts val="0"/>
                  </a:spcAft>
                  <a:buClr>
                    <a:srgbClr val="000000"/>
                  </a:buClr>
                  <a:buFont typeface="Proxima Nova"/>
                  <a:buNone/>
                </a:pPr>
                <a:r>
                  <a:rPr b="0" i="0" lang="en-US" sz="700" u="none" cap="none" strike="noStrike">
                    <a:solidFill>
                      <a:srgbClr val="000000"/>
                    </a:solidFill>
                    <a:latin typeface="Proxima Nova"/>
                    <a:ea typeface="Proxima Nova"/>
                    <a:cs typeface="Proxima Nova"/>
                    <a:sym typeface="Proxima Nova"/>
                  </a:rPr>
                  <a:t>AppMon</a:t>
                </a:r>
              </a:p>
            </p:txBody>
          </p:sp>
        </p:grpSp>
        <p:pic>
          <p:nvPicPr>
            <p:cNvPr descr="rabbitmq_logo_strap.png" id="587" name="Shape 587"/>
            <p:cNvPicPr preferRelativeResize="0"/>
            <p:nvPr/>
          </p:nvPicPr>
          <p:blipFill rotWithShape="1">
            <a:blip r:embed="rId20">
              <a:alphaModFix/>
            </a:blip>
            <a:srcRect b="0" l="0" r="0" t="0"/>
            <a:stretch/>
          </p:blipFill>
          <p:spPr>
            <a:xfrm>
              <a:off x="2018053" y="3768901"/>
              <a:ext cx="646545" cy="123767"/>
            </a:xfrm>
            <a:prstGeom prst="rect">
              <a:avLst/>
            </a:prstGeom>
            <a:noFill/>
            <a:ln>
              <a:noFill/>
            </a:ln>
          </p:spPr>
        </p:pic>
        <p:pic>
          <p:nvPicPr>
            <p:cNvPr descr="p1432653421.74.png" id="588" name="Shape 588"/>
            <p:cNvPicPr preferRelativeResize="0"/>
            <p:nvPr/>
          </p:nvPicPr>
          <p:blipFill rotWithShape="1">
            <a:blip r:embed="rId21">
              <a:alphaModFix/>
            </a:blip>
            <a:srcRect b="0" l="0" r="0" t="0"/>
            <a:stretch/>
          </p:blipFill>
          <p:spPr>
            <a:xfrm>
              <a:off x="1251320" y="3750388"/>
              <a:ext cx="502920" cy="167735"/>
            </a:xfrm>
            <a:prstGeom prst="rect">
              <a:avLst/>
            </a:prstGeom>
            <a:noFill/>
            <a:ln>
              <a:noFill/>
            </a:ln>
          </p:spPr>
        </p:pic>
        <p:grpSp>
          <p:nvGrpSpPr>
            <p:cNvPr id="589" name="Shape 589"/>
            <p:cNvGrpSpPr/>
            <p:nvPr/>
          </p:nvGrpSpPr>
          <p:grpSpPr>
            <a:xfrm>
              <a:off x="407896" y="3323193"/>
              <a:ext cx="1051208" cy="215445"/>
              <a:chOff x="258493" y="3453940"/>
              <a:chExt cx="1051208" cy="215445"/>
            </a:xfrm>
          </p:grpSpPr>
          <p:sp>
            <p:nvSpPr>
              <p:cNvPr id="590" name="Shape 590"/>
              <p:cNvSpPr/>
              <p:nvPr/>
            </p:nvSpPr>
            <p:spPr>
              <a:xfrm>
                <a:off x="428136" y="3462650"/>
                <a:ext cx="881565" cy="205931"/>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000000"/>
                  </a:buClr>
                  <a:buFont typeface="Proxima Nova"/>
                  <a:buNone/>
                </a:pPr>
                <a:r>
                  <a:rPr b="0" i="0" lang="en-US" sz="700" u="none" cap="none" strike="noStrike">
                    <a:solidFill>
                      <a:srgbClr val="000000"/>
                    </a:solidFill>
                    <a:latin typeface="Proxima Nova"/>
                    <a:ea typeface="Proxima Nova"/>
                    <a:cs typeface="Proxima Nova"/>
                    <a:sym typeface="Proxima Nova"/>
                  </a:rPr>
                  <a:t>Spring Cloud </a:t>
                </a:r>
              </a:p>
              <a:p>
                <a:pPr indent="0" lvl="0" marL="0" marR="0" rtl="0" algn="l">
                  <a:lnSpc>
                    <a:spcPct val="100000"/>
                  </a:lnSpc>
                  <a:spcBef>
                    <a:spcPts val="0"/>
                  </a:spcBef>
                  <a:spcAft>
                    <a:spcPts val="0"/>
                  </a:spcAft>
                  <a:buClr>
                    <a:srgbClr val="000000"/>
                  </a:buClr>
                  <a:buFont typeface="Proxima Nova"/>
                  <a:buNone/>
                </a:pPr>
                <a:r>
                  <a:rPr b="0" i="0" lang="en-US" sz="700" u="none" cap="none" strike="noStrike">
                    <a:solidFill>
                      <a:srgbClr val="000000"/>
                    </a:solidFill>
                    <a:latin typeface="Proxima Nova"/>
                    <a:ea typeface="Proxima Nova"/>
                    <a:cs typeface="Proxima Nova"/>
                    <a:sym typeface="Proxima Nova"/>
                  </a:rPr>
                  <a:t>Services</a:t>
                </a:r>
              </a:p>
            </p:txBody>
          </p:sp>
          <p:pic>
            <p:nvPicPr>
              <p:cNvPr descr="Service-Spring-Cloud-Services-for-Pivotal-Cloud-Foundry-256x256.png" id="591" name="Shape 591"/>
              <p:cNvPicPr preferRelativeResize="0"/>
              <p:nvPr/>
            </p:nvPicPr>
            <p:blipFill rotWithShape="1">
              <a:blip r:embed="rId22">
                <a:alphaModFix/>
              </a:blip>
              <a:srcRect b="0" l="0" r="0" t="0"/>
              <a:stretch/>
            </p:blipFill>
            <p:spPr>
              <a:xfrm>
                <a:off x="258493" y="3453940"/>
                <a:ext cx="215445" cy="215445"/>
              </a:xfrm>
              <a:prstGeom prst="rect">
                <a:avLst/>
              </a:prstGeom>
              <a:noFill/>
              <a:ln>
                <a:noFill/>
              </a:ln>
            </p:spPr>
          </p:pic>
        </p:grpSp>
        <p:grpSp>
          <p:nvGrpSpPr>
            <p:cNvPr id="592" name="Shape 592"/>
            <p:cNvGrpSpPr/>
            <p:nvPr/>
          </p:nvGrpSpPr>
          <p:grpSpPr>
            <a:xfrm>
              <a:off x="1321424" y="3309190"/>
              <a:ext cx="763894" cy="220983"/>
              <a:chOff x="1125330" y="3393242"/>
              <a:chExt cx="763894" cy="220983"/>
            </a:xfrm>
          </p:grpSpPr>
          <p:sp>
            <p:nvSpPr>
              <p:cNvPr id="593" name="Shape 593"/>
              <p:cNvSpPr/>
              <p:nvPr/>
            </p:nvSpPr>
            <p:spPr>
              <a:xfrm>
                <a:off x="1288607" y="3397618"/>
                <a:ext cx="600617" cy="216607"/>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000000"/>
                  </a:buClr>
                  <a:buFont typeface="Proxima Nova"/>
                  <a:buNone/>
                </a:pPr>
                <a:r>
                  <a:rPr b="0" i="0" lang="en-US" sz="700" u="none" cap="none" strike="noStrike">
                    <a:solidFill>
                      <a:srgbClr val="000000"/>
                    </a:solidFill>
                    <a:latin typeface="Proxima Nova"/>
                    <a:ea typeface="Proxima Nova"/>
                    <a:cs typeface="Proxima Nova"/>
                    <a:sym typeface="Proxima Nova"/>
                  </a:rPr>
                  <a:t>Single </a:t>
                </a:r>
                <a:br>
                  <a:rPr b="0" i="0" lang="en-US" sz="700" u="none" cap="none" strike="noStrike">
                    <a:solidFill>
                      <a:srgbClr val="000000"/>
                    </a:solidFill>
                    <a:latin typeface="Proxima Nova"/>
                    <a:ea typeface="Proxima Nova"/>
                    <a:cs typeface="Proxima Nova"/>
                    <a:sym typeface="Proxima Nova"/>
                  </a:rPr>
                </a:br>
                <a:r>
                  <a:rPr b="0" i="0" lang="en-US" sz="700" u="none" cap="none" strike="noStrike">
                    <a:solidFill>
                      <a:srgbClr val="000000"/>
                    </a:solidFill>
                    <a:latin typeface="Proxima Nova"/>
                    <a:ea typeface="Proxima Nova"/>
                    <a:cs typeface="Proxima Nova"/>
                    <a:sym typeface="Proxima Nova"/>
                  </a:rPr>
                  <a:t>Sign On</a:t>
                </a:r>
              </a:p>
            </p:txBody>
          </p:sp>
          <p:pic>
            <p:nvPicPr>
              <p:cNvPr descr="icon_single_signon_cf@2x.png" id="594" name="Shape 594"/>
              <p:cNvPicPr preferRelativeResize="0"/>
              <p:nvPr/>
            </p:nvPicPr>
            <p:blipFill rotWithShape="1">
              <a:blip r:embed="rId23">
                <a:alphaModFix/>
              </a:blip>
              <a:srcRect b="0" l="0" r="0" t="0"/>
              <a:stretch/>
            </p:blipFill>
            <p:spPr>
              <a:xfrm>
                <a:off x="1125330" y="3393242"/>
                <a:ext cx="202537" cy="202537"/>
              </a:xfrm>
              <a:prstGeom prst="rect">
                <a:avLst/>
              </a:prstGeom>
              <a:noFill/>
              <a:ln>
                <a:noFill/>
              </a:ln>
            </p:spPr>
          </p:pic>
        </p:grpSp>
        <p:pic>
          <p:nvPicPr>
            <p:cNvPr descr="cloudbees-logo-no-tag.png" id="595" name="Shape 595"/>
            <p:cNvPicPr preferRelativeResize="0"/>
            <p:nvPr/>
          </p:nvPicPr>
          <p:blipFill rotWithShape="1">
            <a:blip r:embed="rId24">
              <a:alphaModFix/>
            </a:blip>
            <a:srcRect b="0" l="0" r="0" t="0"/>
            <a:stretch/>
          </p:blipFill>
          <p:spPr>
            <a:xfrm>
              <a:off x="1012462" y="4122935"/>
              <a:ext cx="720372" cy="308731"/>
            </a:xfrm>
            <a:prstGeom prst="rect">
              <a:avLst/>
            </a:prstGeom>
            <a:noFill/>
            <a:ln>
              <a:noFill/>
            </a:ln>
          </p:spPr>
        </p:pic>
        <p:pic>
          <p:nvPicPr>
            <p:cNvPr descr="logo.png" id="596" name="Shape 596"/>
            <p:cNvPicPr preferRelativeResize="0"/>
            <p:nvPr/>
          </p:nvPicPr>
          <p:blipFill rotWithShape="1">
            <a:blip r:embed="rId25">
              <a:alphaModFix/>
            </a:blip>
            <a:srcRect b="0" l="0" r="0" t="0"/>
            <a:stretch/>
          </p:blipFill>
          <p:spPr>
            <a:xfrm>
              <a:off x="507596" y="3729706"/>
              <a:ext cx="434968" cy="198635"/>
            </a:xfrm>
            <a:prstGeom prst="rect">
              <a:avLst/>
            </a:prstGeom>
            <a:noFill/>
            <a:ln>
              <a:noFill/>
            </a:ln>
          </p:spPr>
        </p:pic>
      </p:grpSp>
      <p:cxnSp>
        <p:nvCxnSpPr>
          <p:cNvPr id="597" name="Shape 597"/>
          <p:cNvCxnSpPr/>
          <p:nvPr/>
        </p:nvCxnSpPr>
        <p:spPr>
          <a:xfrm rot="10800000">
            <a:off x="4160210" y="962858"/>
            <a:ext cx="0" cy="3754312"/>
          </a:xfrm>
          <a:prstGeom prst="straightConnector1">
            <a:avLst/>
          </a:prstGeom>
          <a:noFill/>
          <a:ln cap="flat" cmpd="sng" w="9525">
            <a:solidFill>
              <a:schemeClr val="lt2"/>
            </a:solidFill>
            <a:prstDash val="solid"/>
            <a:round/>
            <a:headEnd len="med" w="med" type="none"/>
            <a:tailEnd len="med" w="med" type="none"/>
          </a:ln>
        </p:spPr>
      </p:cxnSp>
      <p:grpSp>
        <p:nvGrpSpPr>
          <p:cNvPr id="598" name="Shape 598"/>
          <p:cNvGrpSpPr/>
          <p:nvPr/>
        </p:nvGrpSpPr>
        <p:grpSpPr>
          <a:xfrm>
            <a:off x="4360733" y="825934"/>
            <a:ext cx="4575502" cy="3740659"/>
            <a:chOff x="4370071" y="1218175"/>
            <a:chExt cx="4575502" cy="3740659"/>
          </a:xfrm>
        </p:grpSpPr>
        <p:grpSp>
          <p:nvGrpSpPr>
            <p:cNvPr id="599" name="Shape 599"/>
            <p:cNvGrpSpPr/>
            <p:nvPr/>
          </p:nvGrpSpPr>
          <p:grpSpPr>
            <a:xfrm>
              <a:off x="4370071" y="1218175"/>
              <a:ext cx="4575502" cy="3740659"/>
              <a:chOff x="3361311" y="1253564"/>
              <a:chExt cx="4575502" cy="3740659"/>
            </a:xfrm>
          </p:grpSpPr>
          <p:sp>
            <p:nvSpPr>
              <p:cNvPr id="600" name="Shape 600"/>
              <p:cNvSpPr txBox="1"/>
              <p:nvPr/>
            </p:nvSpPr>
            <p:spPr>
              <a:xfrm>
                <a:off x="4209141" y="1253564"/>
                <a:ext cx="2897533" cy="369332"/>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rgbClr val="000000"/>
                  </a:buClr>
                  <a:buFont typeface="Proxima Nova"/>
                  <a:buNone/>
                </a:pPr>
                <a:r>
                  <a:rPr b="1" i="0" lang="en-US" sz="1800" u="none" cap="none" strike="noStrike">
                    <a:solidFill>
                      <a:srgbClr val="000000"/>
                    </a:solidFill>
                    <a:latin typeface="Proxima Nova"/>
                    <a:ea typeface="Proxima Nova"/>
                    <a:cs typeface="Proxima Nova"/>
                    <a:sym typeface="Proxima Nova"/>
                  </a:rPr>
                  <a:t>Developer Support</a:t>
                </a:r>
              </a:p>
            </p:txBody>
          </p:sp>
          <p:grpSp>
            <p:nvGrpSpPr>
              <p:cNvPr id="601" name="Shape 601"/>
              <p:cNvGrpSpPr/>
              <p:nvPr/>
            </p:nvGrpSpPr>
            <p:grpSpPr>
              <a:xfrm>
                <a:off x="3361311" y="1808736"/>
                <a:ext cx="4575502" cy="3185487"/>
                <a:chOff x="2546055" y="1808736"/>
                <a:chExt cx="4575502" cy="3185487"/>
              </a:xfrm>
            </p:grpSpPr>
            <p:sp>
              <p:nvSpPr>
                <p:cNvPr id="602" name="Shape 602"/>
                <p:cNvSpPr txBox="1"/>
                <p:nvPr/>
              </p:nvSpPr>
              <p:spPr>
                <a:xfrm>
                  <a:off x="5744390" y="2079569"/>
                  <a:ext cx="1377167" cy="369332"/>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4C4C4C"/>
                    </a:buClr>
                    <a:buFont typeface="Proxima Nova"/>
                    <a:buNone/>
                  </a:pPr>
                  <a:r>
                    <a:rPr b="0" i="0" lang="en-US" sz="900" u="none" cap="none" strike="noStrike">
                      <a:solidFill>
                        <a:srgbClr val="4C4C4C"/>
                      </a:solidFill>
                      <a:latin typeface="Proxima Nova"/>
                      <a:ea typeface="Proxima Nova"/>
                      <a:cs typeface="Proxima Nova"/>
                      <a:sym typeface="Proxima Nova"/>
                    </a:rPr>
                    <a:t>Language Frameworks &amp; Application Services</a:t>
                  </a:r>
                </a:p>
              </p:txBody>
            </p:sp>
            <p:sp>
              <p:nvSpPr>
                <p:cNvPr id="603" name="Shape 603"/>
                <p:cNvSpPr txBox="1"/>
                <p:nvPr/>
              </p:nvSpPr>
              <p:spPr>
                <a:xfrm>
                  <a:off x="6148265" y="2985871"/>
                  <a:ext cx="919600" cy="646331"/>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4C4C4C"/>
                    </a:buClr>
                    <a:buFont typeface="Proxima Nova"/>
                    <a:buNone/>
                  </a:pPr>
                  <a:r>
                    <a:rPr b="0" i="0" lang="en-US" sz="900" u="none" cap="none" strike="noStrike">
                      <a:solidFill>
                        <a:srgbClr val="4C4C4C"/>
                      </a:solidFill>
                      <a:latin typeface="Proxima Nova"/>
                      <a:ea typeface="Proxima Nova"/>
                      <a:cs typeface="Proxima Nova"/>
                      <a:sym typeface="Proxima Nova"/>
                    </a:rPr>
                    <a:t>Language Buildpacks for Staging &amp; Packaging</a:t>
                  </a:r>
                </a:p>
              </p:txBody>
            </p:sp>
            <p:sp>
              <p:nvSpPr>
                <p:cNvPr id="604" name="Shape 604"/>
                <p:cNvSpPr txBox="1"/>
                <p:nvPr/>
              </p:nvSpPr>
              <p:spPr>
                <a:xfrm>
                  <a:off x="5723980" y="4241261"/>
                  <a:ext cx="1304198" cy="369332"/>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4C4C4C"/>
                    </a:buClr>
                    <a:buFont typeface="Proxima Nova"/>
                    <a:buNone/>
                  </a:pPr>
                  <a:r>
                    <a:rPr b="0" i="0" lang="en-US" sz="900" u="none" cap="none" strike="noStrike">
                      <a:solidFill>
                        <a:srgbClr val="4C4C4C"/>
                      </a:solidFill>
                      <a:latin typeface="Proxima Nova"/>
                      <a:ea typeface="Proxima Nova"/>
                      <a:cs typeface="Proxima Nova"/>
                      <a:sym typeface="Proxima Nova"/>
                    </a:rPr>
                    <a:t>Self-Service and Role-Based Access Control</a:t>
                  </a:r>
                </a:p>
              </p:txBody>
            </p:sp>
            <p:sp>
              <p:nvSpPr>
                <p:cNvPr id="605" name="Shape 605"/>
                <p:cNvSpPr txBox="1"/>
                <p:nvPr/>
              </p:nvSpPr>
              <p:spPr>
                <a:xfrm>
                  <a:off x="4154065" y="4624891"/>
                  <a:ext cx="1425789" cy="369332"/>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rgbClr val="4C4C4C"/>
                    </a:buClr>
                    <a:buFont typeface="Proxima Nova"/>
                    <a:buNone/>
                  </a:pPr>
                  <a:r>
                    <a:rPr b="0" i="0" lang="en-US" sz="900" u="none" cap="none" strike="noStrike">
                      <a:solidFill>
                        <a:srgbClr val="4C4C4C"/>
                      </a:solidFill>
                      <a:latin typeface="Proxima Nova"/>
                      <a:ea typeface="Proxima Nova"/>
                      <a:cs typeface="Proxima Nova"/>
                      <a:sym typeface="Proxima Nova"/>
                    </a:rPr>
                    <a:t>Container SSH, Loggregator, Metrics</a:t>
                  </a:r>
                </a:p>
              </p:txBody>
            </p:sp>
            <p:grpSp>
              <p:nvGrpSpPr>
                <p:cNvPr id="606" name="Shape 606"/>
                <p:cNvGrpSpPr/>
                <p:nvPr/>
              </p:nvGrpSpPr>
              <p:grpSpPr>
                <a:xfrm>
                  <a:off x="3578082" y="2062723"/>
                  <a:ext cx="2560320" cy="2560320"/>
                  <a:chOff x="3625305" y="369604"/>
                  <a:chExt cx="2560320" cy="2560320"/>
                </a:xfrm>
              </p:grpSpPr>
              <p:sp>
                <p:nvSpPr>
                  <p:cNvPr id="607" name="Shape 607"/>
                  <p:cNvSpPr/>
                  <p:nvPr/>
                </p:nvSpPr>
                <p:spPr>
                  <a:xfrm>
                    <a:off x="3886947" y="631246"/>
                    <a:ext cx="2037036" cy="2037036"/>
                  </a:xfrm>
                  <a:prstGeom prst="ellipse">
                    <a:avLst/>
                  </a:prstGeom>
                  <a:noFill/>
                  <a:ln cap="flat" cmpd="sng" w="28575">
                    <a:solidFill>
                      <a:srgbClr val="84C6BD"/>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Proxima Nova"/>
                      <a:ea typeface="Proxima Nova"/>
                      <a:cs typeface="Proxima Nova"/>
                      <a:sym typeface="Proxima Nova"/>
                    </a:endParaRPr>
                  </a:p>
                </p:txBody>
              </p:sp>
              <p:cxnSp>
                <p:nvCxnSpPr>
                  <p:cNvPr id="608" name="Shape 608"/>
                  <p:cNvCxnSpPr/>
                  <p:nvPr/>
                </p:nvCxnSpPr>
                <p:spPr>
                  <a:xfrm>
                    <a:off x="4905465" y="369604"/>
                    <a:ext cx="0" cy="2560320"/>
                  </a:xfrm>
                  <a:prstGeom prst="straightConnector1">
                    <a:avLst/>
                  </a:prstGeom>
                  <a:noFill/>
                  <a:ln cap="flat" cmpd="sng" w="12700">
                    <a:solidFill>
                      <a:schemeClr val="accent2"/>
                    </a:solidFill>
                    <a:prstDash val="solid"/>
                    <a:round/>
                    <a:headEnd len="med" w="med" type="none"/>
                    <a:tailEnd len="med" w="med" type="none"/>
                  </a:ln>
                </p:spPr>
              </p:cxnSp>
              <p:cxnSp>
                <p:nvCxnSpPr>
                  <p:cNvPr id="609" name="Shape 609"/>
                  <p:cNvCxnSpPr/>
                  <p:nvPr/>
                </p:nvCxnSpPr>
                <p:spPr>
                  <a:xfrm>
                    <a:off x="3625305" y="1649764"/>
                    <a:ext cx="2560320" cy="0"/>
                  </a:xfrm>
                  <a:prstGeom prst="straightConnector1">
                    <a:avLst/>
                  </a:prstGeom>
                  <a:noFill/>
                  <a:ln cap="flat" cmpd="sng" w="12700">
                    <a:solidFill>
                      <a:schemeClr val="accent2"/>
                    </a:solidFill>
                    <a:prstDash val="solid"/>
                    <a:round/>
                    <a:headEnd len="med" w="med" type="none"/>
                    <a:tailEnd len="med" w="med" type="none"/>
                  </a:ln>
                </p:spPr>
              </p:cxnSp>
              <p:cxnSp>
                <p:nvCxnSpPr>
                  <p:cNvPr id="610" name="Shape 610"/>
                  <p:cNvCxnSpPr/>
                  <p:nvPr/>
                </p:nvCxnSpPr>
                <p:spPr>
                  <a:xfrm>
                    <a:off x="4000255" y="744554"/>
                    <a:ext cx="1810419" cy="1810419"/>
                  </a:xfrm>
                  <a:prstGeom prst="straightConnector1">
                    <a:avLst/>
                  </a:prstGeom>
                  <a:noFill/>
                  <a:ln cap="flat" cmpd="sng" w="12700">
                    <a:solidFill>
                      <a:schemeClr val="accent2"/>
                    </a:solidFill>
                    <a:prstDash val="solid"/>
                    <a:round/>
                    <a:headEnd len="med" w="med" type="none"/>
                    <a:tailEnd len="med" w="med" type="none"/>
                  </a:ln>
                </p:spPr>
              </p:cxnSp>
              <p:cxnSp>
                <p:nvCxnSpPr>
                  <p:cNvPr id="611" name="Shape 611"/>
                  <p:cNvCxnSpPr/>
                  <p:nvPr/>
                </p:nvCxnSpPr>
                <p:spPr>
                  <a:xfrm flipH="1" rot="10800000">
                    <a:off x="4000255" y="744554"/>
                    <a:ext cx="1810419" cy="1810419"/>
                  </a:xfrm>
                  <a:prstGeom prst="straightConnector1">
                    <a:avLst/>
                  </a:prstGeom>
                  <a:noFill/>
                  <a:ln cap="flat" cmpd="sng" w="12700">
                    <a:solidFill>
                      <a:schemeClr val="accent2"/>
                    </a:solidFill>
                    <a:prstDash val="solid"/>
                    <a:round/>
                    <a:headEnd len="med" w="med" type="none"/>
                    <a:tailEnd len="med" w="med" type="none"/>
                  </a:ln>
                </p:spPr>
              </p:cxnSp>
              <p:sp>
                <p:nvSpPr>
                  <p:cNvPr id="612" name="Shape 612"/>
                  <p:cNvSpPr/>
                  <p:nvPr/>
                </p:nvSpPr>
                <p:spPr>
                  <a:xfrm>
                    <a:off x="3991065" y="735364"/>
                    <a:ext cx="1828800" cy="1828800"/>
                  </a:xfrm>
                  <a:prstGeom prst="ellipse">
                    <a:avLst/>
                  </a:prstGeom>
                  <a:solidFill>
                    <a:schemeClr val="accent1"/>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58C6B8"/>
                      </a:solidFill>
                      <a:latin typeface="Proxima Nova"/>
                      <a:ea typeface="Proxima Nova"/>
                      <a:cs typeface="Proxima Nova"/>
                      <a:sym typeface="Proxima Nova"/>
                    </a:endParaRPr>
                  </a:p>
                </p:txBody>
              </p:sp>
              <p:sp>
                <p:nvSpPr>
                  <p:cNvPr id="613" name="Shape 613"/>
                  <p:cNvSpPr txBox="1"/>
                  <p:nvPr/>
                </p:nvSpPr>
                <p:spPr>
                  <a:xfrm rot="2700000">
                    <a:off x="5267332" y="979332"/>
                    <a:ext cx="453970" cy="215444"/>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C1E2DE"/>
                      </a:buClr>
                      <a:buFont typeface="Proxima Nova"/>
                      <a:buNone/>
                    </a:pPr>
                    <a:r>
                      <a:rPr b="0" i="0" lang="en-US" sz="800" u="none" cap="none" strike="noStrike">
                        <a:solidFill>
                          <a:srgbClr val="C1E2DE"/>
                        </a:solidFill>
                        <a:latin typeface="Proxima Nova"/>
                        <a:ea typeface="Proxima Nova"/>
                        <a:cs typeface="Proxima Nova"/>
                        <a:sym typeface="Proxima Nova"/>
                      </a:rPr>
                      <a:t>Code</a:t>
                    </a:r>
                  </a:p>
                </p:txBody>
              </p:sp>
              <p:sp>
                <p:nvSpPr>
                  <p:cNvPr id="614" name="Shape 614"/>
                  <p:cNvSpPr/>
                  <p:nvPr/>
                </p:nvSpPr>
                <p:spPr>
                  <a:xfrm rot="5400000">
                    <a:off x="5442132" y="1597524"/>
                    <a:ext cx="527538" cy="215444"/>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C1E2DE"/>
                      </a:buClr>
                      <a:buFont typeface="Proxima Nova"/>
                      <a:buNone/>
                    </a:pPr>
                    <a:r>
                      <a:rPr b="0" i="0" lang="en-US" sz="800" u="none" cap="none" strike="noStrike">
                        <a:solidFill>
                          <a:srgbClr val="C1E2DE"/>
                        </a:solidFill>
                        <a:latin typeface="Proxima Nova"/>
                        <a:ea typeface="Proxima Nova"/>
                        <a:cs typeface="Proxima Nova"/>
                        <a:sym typeface="Proxima Nova"/>
                      </a:rPr>
                      <a:t>Build</a:t>
                    </a:r>
                  </a:p>
                </p:txBody>
              </p:sp>
              <p:sp>
                <p:nvSpPr>
                  <p:cNvPr id="615" name="Shape 615"/>
                  <p:cNvSpPr/>
                  <p:nvPr/>
                </p:nvSpPr>
                <p:spPr>
                  <a:xfrm rot="-2700000">
                    <a:off x="5133062" y="2065171"/>
                    <a:ext cx="716360" cy="215444"/>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C1E2DE"/>
                      </a:buClr>
                      <a:buFont typeface="Proxima Nova"/>
                      <a:buNone/>
                    </a:pPr>
                    <a:r>
                      <a:rPr b="0" i="0" lang="en-US" sz="800" u="none" cap="none" strike="noStrike">
                        <a:solidFill>
                          <a:srgbClr val="C1E2DE"/>
                        </a:solidFill>
                        <a:latin typeface="Proxima Nova"/>
                        <a:ea typeface="Proxima Nova"/>
                        <a:cs typeface="Proxima Nova"/>
                        <a:sym typeface="Proxima Nova"/>
                      </a:rPr>
                      <a:t>Provision</a:t>
                    </a:r>
                  </a:p>
                </p:txBody>
              </p:sp>
              <p:sp>
                <p:nvSpPr>
                  <p:cNvPr id="616" name="Shape 616"/>
                  <p:cNvSpPr/>
                  <p:nvPr/>
                </p:nvSpPr>
                <p:spPr>
                  <a:xfrm>
                    <a:off x="4524460" y="732974"/>
                    <a:ext cx="795444" cy="338554"/>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rgbClr val="C1E2DE"/>
                      </a:buClr>
                      <a:buFont typeface="Proxima Nova"/>
                      <a:buNone/>
                    </a:pPr>
                    <a:r>
                      <a:rPr b="0" i="0" lang="en-US" sz="800" u="none" cap="none" strike="noStrike">
                        <a:solidFill>
                          <a:srgbClr val="C1E2DE"/>
                        </a:solidFill>
                        <a:latin typeface="Proxima Nova"/>
                        <a:ea typeface="Proxima Nova"/>
                        <a:cs typeface="Proxima Nova"/>
                        <a:sym typeface="Proxima Nova"/>
                      </a:rPr>
                      <a:t>Project</a:t>
                    </a:r>
                  </a:p>
                  <a:p>
                    <a:pPr indent="0" lvl="0" marL="0" marR="0" rtl="0" algn="ctr">
                      <a:lnSpc>
                        <a:spcPct val="100000"/>
                      </a:lnSpc>
                      <a:spcBef>
                        <a:spcPts val="0"/>
                      </a:spcBef>
                      <a:spcAft>
                        <a:spcPts val="0"/>
                      </a:spcAft>
                      <a:buClr>
                        <a:srgbClr val="C1E2DE"/>
                      </a:buClr>
                      <a:buFont typeface="Proxima Nova"/>
                      <a:buNone/>
                    </a:pPr>
                    <a:r>
                      <a:rPr b="0" i="0" lang="en-US" sz="800" u="none" cap="none" strike="noStrike">
                        <a:solidFill>
                          <a:srgbClr val="C1E2DE"/>
                        </a:solidFill>
                        <a:latin typeface="Proxima Nova"/>
                        <a:ea typeface="Proxima Nova"/>
                        <a:cs typeface="Proxima Nova"/>
                        <a:sym typeface="Proxima Nova"/>
                      </a:rPr>
                      <a:t>Management</a:t>
                    </a:r>
                  </a:p>
                </p:txBody>
              </p:sp>
              <p:sp>
                <p:nvSpPr>
                  <p:cNvPr id="617" name="Shape 617"/>
                  <p:cNvSpPr/>
                  <p:nvPr/>
                </p:nvSpPr>
                <p:spPr>
                  <a:xfrm>
                    <a:off x="4703847" y="2329118"/>
                    <a:ext cx="389850" cy="215444"/>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C1E2DE"/>
                      </a:buClr>
                      <a:buFont typeface="Proxima Nova"/>
                      <a:buNone/>
                    </a:pPr>
                    <a:r>
                      <a:rPr b="0" i="0" lang="en-US" sz="800" u="none" cap="none" strike="noStrike">
                        <a:solidFill>
                          <a:srgbClr val="C1E2DE"/>
                        </a:solidFill>
                        <a:latin typeface="Proxima Nova"/>
                        <a:ea typeface="Proxima Nova"/>
                        <a:cs typeface="Proxima Nova"/>
                        <a:sym typeface="Proxima Nova"/>
                      </a:rPr>
                      <a:t>Test</a:t>
                    </a:r>
                  </a:p>
                </p:txBody>
              </p:sp>
              <p:sp>
                <p:nvSpPr>
                  <p:cNvPr id="618" name="Shape 618"/>
                  <p:cNvSpPr/>
                  <p:nvPr/>
                </p:nvSpPr>
                <p:spPr>
                  <a:xfrm rot="2700000">
                    <a:off x="4086711" y="2099075"/>
                    <a:ext cx="518091" cy="215444"/>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C1E2DE"/>
                      </a:buClr>
                      <a:buFont typeface="Proxima Nova"/>
                      <a:buNone/>
                    </a:pPr>
                    <a:r>
                      <a:rPr b="0" i="0" lang="en-US" sz="800" u="none" cap="none" strike="noStrike">
                        <a:solidFill>
                          <a:srgbClr val="C1E2DE"/>
                        </a:solidFill>
                        <a:latin typeface="Proxima Nova"/>
                        <a:ea typeface="Proxima Nova"/>
                        <a:cs typeface="Proxima Nova"/>
                        <a:sym typeface="Proxima Nova"/>
                      </a:rPr>
                      <a:t>Deploy</a:t>
                    </a:r>
                  </a:p>
                </p:txBody>
              </p:sp>
              <p:sp>
                <p:nvSpPr>
                  <p:cNvPr id="619" name="Shape 619"/>
                  <p:cNvSpPr/>
                  <p:nvPr/>
                </p:nvSpPr>
                <p:spPr>
                  <a:xfrm rot="5400000">
                    <a:off x="3857826" y="1545156"/>
                    <a:ext cx="556563" cy="215444"/>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C1E2DE"/>
                      </a:buClr>
                      <a:buFont typeface="Proxima Nova"/>
                      <a:buNone/>
                    </a:pPr>
                    <a:r>
                      <a:rPr b="0" i="0" lang="en-US" sz="800" u="none" cap="none" strike="noStrike">
                        <a:solidFill>
                          <a:srgbClr val="C1E2DE"/>
                        </a:solidFill>
                        <a:latin typeface="Proxima Nova"/>
                        <a:ea typeface="Proxima Nova"/>
                        <a:cs typeface="Proxima Nova"/>
                        <a:sym typeface="Proxima Nova"/>
                      </a:rPr>
                      <a:t>Manage</a:t>
                    </a:r>
                  </a:p>
                </p:txBody>
              </p:sp>
              <p:sp>
                <p:nvSpPr>
                  <p:cNvPr id="620" name="Shape 620"/>
                  <p:cNvSpPr/>
                  <p:nvPr/>
                </p:nvSpPr>
                <p:spPr>
                  <a:xfrm rot="-2700000">
                    <a:off x="4030780" y="974930"/>
                    <a:ext cx="607859" cy="215444"/>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C1E2DE"/>
                      </a:buClr>
                      <a:buFont typeface="Proxima Nova"/>
                      <a:buNone/>
                    </a:pPr>
                    <a:r>
                      <a:rPr b="0" i="0" lang="en-US" sz="800" u="none" cap="none" strike="noStrike">
                        <a:solidFill>
                          <a:srgbClr val="C1E2DE"/>
                        </a:solidFill>
                        <a:latin typeface="Proxima Nova"/>
                        <a:ea typeface="Proxima Nova"/>
                        <a:cs typeface="Proxima Nova"/>
                        <a:sym typeface="Proxima Nova"/>
                      </a:rPr>
                      <a:t>Optimize</a:t>
                    </a:r>
                  </a:p>
                </p:txBody>
              </p:sp>
            </p:grpSp>
            <p:sp>
              <p:nvSpPr>
                <p:cNvPr id="621" name="Shape 621"/>
                <p:cNvSpPr txBox="1"/>
                <p:nvPr/>
              </p:nvSpPr>
              <p:spPr>
                <a:xfrm>
                  <a:off x="2831113" y="4261381"/>
                  <a:ext cx="1321036" cy="369332"/>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4C4C4C"/>
                    </a:buClr>
                    <a:buFont typeface="Proxima Nova"/>
                    <a:buNone/>
                  </a:pPr>
                  <a:r>
                    <a:rPr b="0" i="0" lang="en-US" sz="900" u="none" cap="none" strike="noStrike">
                      <a:solidFill>
                        <a:srgbClr val="4C4C4C"/>
                      </a:solidFill>
                      <a:latin typeface="Proxima Nova"/>
                      <a:ea typeface="Proxima Nova"/>
                      <a:cs typeface="Proxima Nova"/>
                      <a:sym typeface="Proxima Nova"/>
                    </a:rPr>
                    <a:t>API Driven Platform, Concourse, Jenkins</a:t>
                  </a:r>
                </a:p>
              </p:txBody>
            </p:sp>
            <p:sp>
              <p:nvSpPr>
                <p:cNvPr id="622" name="Shape 622"/>
                <p:cNvSpPr txBox="1"/>
                <p:nvPr/>
              </p:nvSpPr>
              <p:spPr>
                <a:xfrm>
                  <a:off x="2546055" y="3062491"/>
                  <a:ext cx="1055168" cy="507831"/>
                </a:xfrm>
                <a:prstGeom prst="rect">
                  <a:avLst/>
                </a:prstGeom>
                <a:noFill/>
                <a:ln>
                  <a:noFill/>
                </a:ln>
              </p:spPr>
              <p:txBody>
                <a:bodyPr anchorCtr="0" anchor="t" bIns="45700" lIns="91425" rIns="91425" wrap="square" tIns="45700">
                  <a:noAutofit/>
                </a:bodyPr>
                <a:lstStyle/>
                <a:p>
                  <a:pPr indent="0" lvl="0" marL="0" marR="0" rtl="0" algn="r">
                    <a:lnSpc>
                      <a:spcPct val="100000"/>
                    </a:lnSpc>
                    <a:spcBef>
                      <a:spcPts val="0"/>
                    </a:spcBef>
                    <a:spcAft>
                      <a:spcPts val="0"/>
                    </a:spcAft>
                    <a:buClr>
                      <a:srgbClr val="4C4C4C"/>
                    </a:buClr>
                    <a:buFont typeface="Proxima Nova"/>
                    <a:buNone/>
                  </a:pPr>
                  <a:r>
                    <a:rPr b="0" i="0" lang="en-US" sz="900" u="none" cap="none" strike="noStrike">
                      <a:solidFill>
                        <a:srgbClr val="4C4C4C"/>
                      </a:solidFill>
                      <a:latin typeface="Proxima Nova"/>
                      <a:ea typeface="Proxima Nova"/>
                      <a:cs typeface="Proxima Nova"/>
                      <a:sym typeface="Proxima Nova"/>
                    </a:rPr>
                    <a:t>Apps Manager, CLI, REST APIs, Ops Manager</a:t>
                  </a:r>
                </a:p>
              </p:txBody>
            </p:sp>
            <p:sp>
              <p:nvSpPr>
                <p:cNvPr id="623" name="Shape 623"/>
                <p:cNvSpPr txBox="1"/>
                <p:nvPr/>
              </p:nvSpPr>
              <p:spPr>
                <a:xfrm>
                  <a:off x="2602081" y="2093859"/>
                  <a:ext cx="1397125" cy="369332"/>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rgbClr val="4C4C4C"/>
                    </a:buClr>
                    <a:buFont typeface="Proxima Nova"/>
                    <a:buNone/>
                  </a:pPr>
                  <a:r>
                    <a:rPr b="0" i="0" lang="en-US" sz="900" u="none" cap="none" strike="noStrike">
                      <a:solidFill>
                        <a:srgbClr val="4C4C4C"/>
                      </a:solidFill>
                      <a:latin typeface="Proxima Nova"/>
                      <a:ea typeface="Proxima Nova"/>
                      <a:cs typeface="Proxima Nova"/>
                      <a:sym typeface="Proxima Nova"/>
                    </a:rPr>
                    <a:t>Metrics, AppDynamics, Dynatrace, New Relic</a:t>
                  </a:r>
                </a:p>
              </p:txBody>
            </p:sp>
            <p:sp>
              <p:nvSpPr>
                <p:cNvPr id="624" name="Shape 624"/>
                <p:cNvSpPr txBox="1"/>
                <p:nvPr/>
              </p:nvSpPr>
              <p:spPr>
                <a:xfrm>
                  <a:off x="4156969" y="1808736"/>
                  <a:ext cx="1377167" cy="230832"/>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rgbClr val="4C4C4C"/>
                    </a:buClr>
                    <a:buFont typeface="Proxima Nova"/>
                    <a:buNone/>
                  </a:pPr>
                  <a:r>
                    <a:rPr b="0" i="0" lang="en-US" sz="900" u="none" cap="none" strike="noStrike">
                      <a:solidFill>
                        <a:srgbClr val="4C4C4C"/>
                      </a:solidFill>
                      <a:latin typeface="Proxima Nova"/>
                      <a:ea typeface="Proxima Nova"/>
                      <a:cs typeface="Proxima Nova"/>
                      <a:sym typeface="Proxima Nova"/>
                    </a:rPr>
                    <a:t>Pivotal Tracker</a:t>
                  </a:r>
                </a:p>
              </p:txBody>
            </p:sp>
          </p:grpSp>
        </p:grpSp>
        <p:pic>
          <p:nvPicPr>
            <p:cNvPr descr="Pivotal_White.png" id="625" name="Shape 625"/>
            <p:cNvPicPr preferRelativeResize="0"/>
            <p:nvPr/>
          </p:nvPicPr>
          <p:blipFill rotWithShape="1">
            <a:blip r:embed="rId26">
              <a:alphaModFix/>
            </a:blip>
            <a:srcRect b="0" l="0" r="0" t="0"/>
            <a:stretch/>
          </p:blipFill>
          <p:spPr>
            <a:xfrm>
              <a:off x="6344160" y="3201073"/>
              <a:ext cx="712061" cy="173736"/>
            </a:xfrm>
            <a:prstGeom prst="rect">
              <a:avLst/>
            </a:prstGeom>
            <a:noFill/>
            <a:ln>
              <a:noFill/>
            </a:ln>
          </p:spPr>
        </p:pic>
      </p:grpSp>
      <p:sp>
        <p:nvSpPr>
          <p:cNvPr id="626" name="Shape 626"/>
          <p:cNvSpPr/>
          <p:nvPr/>
        </p:nvSpPr>
        <p:spPr>
          <a:xfrm>
            <a:off x="181433" y="1269947"/>
            <a:ext cx="2246311" cy="1589593"/>
          </a:xfrm>
          <a:prstGeom prst="rect">
            <a:avLst/>
          </a:prstGeom>
          <a:noFill/>
          <a:ln cap="flat" cmpd="sng" w="9525">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Arial"/>
              <a:ea typeface="Arial"/>
              <a:cs typeface="Arial"/>
              <a:sym typeface="Arial"/>
            </a:endParaRPr>
          </a:p>
        </p:txBody>
      </p:sp>
      <p:sp>
        <p:nvSpPr>
          <p:cNvPr id="627" name="Shape 627"/>
          <p:cNvSpPr/>
          <p:nvPr/>
        </p:nvSpPr>
        <p:spPr>
          <a:xfrm>
            <a:off x="2470943" y="1269947"/>
            <a:ext cx="1511941" cy="1589593"/>
          </a:xfrm>
          <a:prstGeom prst="rect">
            <a:avLst/>
          </a:prstGeom>
          <a:noFill/>
          <a:ln cap="flat" cmpd="sng" w="9525">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Arial"/>
              <a:ea typeface="Arial"/>
              <a:cs typeface="Arial"/>
              <a:sym typeface="Arial"/>
            </a:endParaRPr>
          </a:p>
        </p:txBody>
      </p:sp>
      <p:sp>
        <p:nvSpPr>
          <p:cNvPr id="628" name="Shape 628"/>
          <p:cNvSpPr/>
          <p:nvPr/>
        </p:nvSpPr>
        <p:spPr>
          <a:xfrm>
            <a:off x="181433" y="2920013"/>
            <a:ext cx="2661015" cy="1796932"/>
          </a:xfrm>
          <a:prstGeom prst="rect">
            <a:avLst/>
          </a:prstGeom>
          <a:noFill/>
          <a:ln cap="flat" cmpd="sng" w="9525">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Arial"/>
              <a:ea typeface="Arial"/>
              <a:cs typeface="Arial"/>
              <a:sym typeface="Arial"/>
            </a:endParaRPr>
          </a:p>
        </p:txBody>
      </p:sp>
      <p:sp>
        <p:nvSpPr>
          <p:cNvPr id="629" name="Shape 629"/>
          <p:cNvSpPr/>
          <p:nvPr/>
        </p:nvSpPr>
        <p:spPr>
          <a:xfrm>
            <a:off x="2885646" y="2920013"/>
            <a:ext cx="1097238" cy="1796932"/>
          </a:xfrm>
          <a:prstGeom prst="rect">
            <a:avLst/>
          </a:prstGeom>
          <a:noFill/>
          <a:ln cap="flat" cmpd="sng" w="9525">
            <a:solidFill>
              <a:schemeClr val="lt2"/>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Arial"/>
              <a:ea typeface="Arial"/>
              <a:cs typeface="Arial"/>
              <a:sym typeface="Arial"/>
            </a:endParaRPr>
          </a:p>
        </p:txBody>
      </p:sp>
      <p:pic>
        <p:nvPicPr>
          <p:cNvPr descr="more-256.png" id="630" name="Shape 630"/>
          <p:cNvPicPr preferRelativeResize="0"/>
          <p:nvPr/>
        </p:nvPicPr>
        <p:blipFill rotWithShape="1">
          <a:blip r:embed="rId27">
            <a:alphaModFix amt="50000"/>
          </a:blip>
          <a:srcRect b="0" l="0" r="0" t="0"/>
          <a:stretch/>
        </p:blipFill>
        <p:spPr>
          <a:xfrm>
            <a:off x="2541954" y="4476928"/>
            <a:ext cx="231378" cy="231378"/>
          </a:xfrm>
          <a:prstGeom prst="rect">
            <a:avLst/>
          </a:prstGeom>
          <a:noFill/>
          <a:ln>
            <a:noFill/>
          </a:ln>
        </p:spPr>
      </p:pic>
      <p:pic>
        <p:nvPicPr>
          <p:cNvPr descr="more-256.png" id="631" name="Shape 631"/>
          <p:cNvPicPr preferRelativeResize="0"/>
          <p:nvPr/>
        </p:nvPicPr>
        <p:blipFill rotWithShape="1">
          <a:blip r:embed="rId27">
            <a:alphaModFix amt="50000"/>
          </a:blip>
          <a:srcRect b="0" l="0" r="0" t="0"/>
          <a:stretch/>
        </p:blipFill>
        <p:spPr>
          <a:xfrm>
            <a:off x="5032289" y="2051459"/>
            <a:ext cx="158035" cy="158035"/>
          </a:xfrm>
          <a:prstGeom prst="rect">
            <a:avLst/>
          </a:prstGeom>
          <a:noFill/>
          <a:ln>
            <a:noFill/>
          </a:ln>
        </p:spPr>
      </p:pic>
      <p:pic>
        <p:nvPicPr>
          <p:cNvPr descr="more-256.png" id="632" name="Shape 632"/>
          <p:cNvPicPr preferRelativeResize="0"/>
          <p:nvPr/>
        </p:nvPicPr>
        <p:blipFill rotWithShape="1">
          <a:blip r:embed="rId27">
            <a:alphaModFix amt="50000"/>
          </a:blip>
          <a:srcRect b="0" l="0" r="0" t="0"/>
          <a:stretch/>
        </p:blipFill>
        <p:spPr>
          <a:xfrm>
            <a:off x="4919973" y="3122707"/>
            <a:ext cx="158035" cy="158035"/>
          </a:xfrm>
          <a:prstGeom prst="rect">
            <a:avLst/>
          </a:prstGeom>
          <a:noFill/>
          <a:ln>
            <a:noFill/>
          </a:ln>
        </p:spPr>
      </p:pic>
      <p:pic>
        <p:nvPicPr>
          <p:cNvPr descr="more-256.png" id="633" name="Shape 633"/>
          <p:cNvPicPr preferRelativeResize="0"/>
          <p:nvPr/>
        </p:nvPicPr>
        <p:blipFill rotWithShape="1">
          <a:blip r:embed="rId27">
            <a:alphaModFix amt="50000"/>
          </a:blip>
          <a:srcRect b="0" l="0" r="0" t="0"/>
          <a:stretch/>
        </p:blipFill>
        <p:spPr>
          <a:xfrm>
            <a:off x="5153244" y="4202593"/>
            <a:ext cx="158035" cy="158035"/>
          </a:xfrm>
          <a:prstGeom prst="rect">
            <a:avLst/>
          </a:prstGeom>
          <a:noFill/>
          <a:ln>
            <a:noFill/>
          </a:ln>
        </p:spPr>
      </p:pic>
      <p:pic>
        <p:nvPicPr>
          <p:cNvPr descr="more-256.png" id="634" name="Shape 634"/>
          <p:cNvPicPr preferRelativeResize="0"/>
          <p:nvPr/>
        </p:nvPicPr>
        <p:blipFill rotWithShape="1">
          <a:blip r:embed="rId27">
            <a:alphaModFix amt="50000"/>
          </a:blip>
          <a:srcRect b="0" l="0" r="0" t="0"/>
          <a:stretch/>
        </p:blipFill>
        <p:spPr>
          <a:xfrm>
            <a:off x="6587427" y="4582713"/>
            <a:ext cx="158035" cy="158035"/>
          </a:xfrm>
          <a:prstGeom prst="rect">
            <a:avLst/>
          </a:prstGeom>
          <a:noFill/>
          <a:ln>
            <a:noFill/>
          </a:ln>
        </p:spPr>
      </p:pic>
      <p:pic>
        <p:nvPicPr>
          <p:cNvPr descr="more-256.png" id="635" name="Shape 635"/>
          <p:cNvPicPr preferRelativeResize="0"/>
          <p:nvPr/>
        </p:nvPicPr>
        <p:blipFill rotWithShape="1">
          <a:blip r:embed="rId27">
            <a:alphaModFix amt="50000"/>
          </a:blip>
          <a:srcRect b="0" l="0" r="0" t="0"/>
          <a:stretch/>
        </p:blipFill>
        <p:spPr>
          <a:xfrm>
            <a:off x="8064809" y="4150758"/>
            <a:ext cx="158035" cy="158035"/>
          </a:xfrm>
          <a:prstGeom prst="rect">
            <a:avLst/>
          </a:prstGeom>
          <a:noFill/>
          <a:ln>
            <a:noFill/>
          </a:ln>
        </p:spPr>
      </p:pic>
      <p:pic>
        <p:nvPicPr>
          <p:cNvPr descr="more-256.png" id="636" name="Shape 636"/>
          <p:cNvPicPr preferRelativeResize="0"/>
          <p:nvPr/>
        </p:nvPicPr>
        <p:blipFill rotWithShape="1">
          <a:blip r:embed="rId27">
            <a:alphaModFix amt="50000"/>
          </a:blip>
          <a:srcRect b="0" l="0" r="0" t="0"/>
          <a:stretch/>
        </p:blipFill>
        <p:spPr>
          <a:xfrm>
            <a:off x="8237602" y="3183179"/>
            <a:ext cx="158035" cy="158035"/>
          </a:xfrm>
          <a:prstGeom prst="rect">
            <a:avLst/>
          </a:prstGeom>
          <a:noFill/>
          <a:ln>
            <a:noFill/>
          </a:ln>
        </p:spPr>
      </p:pic>
      <p:pic>
        <p:nvPicPr>
          <p:cNvPr descr="more-256.png" id="637" name="Shape 637"/>
          <p:cNvPicPr preferRelativeResize="0"/>
          <p:nvPr/>
        </p:nvPicPr>
        <p:blipFill rotWithShape="1">
          <a:blip r:embed="rId27">
            <a:alphaModFix amt="50000"/>
          </a:blip>
          <a:srcRect b="0" l="0" r="0" t="0"/>
          <a:stretch/>
        </p:blipFill>
        <p:spPr>
          <a:xfrm>
            <a:off x="8125287" y="2008263"/>
            <a:ext cx="158035" cy="15803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Pivotal">
      <a:dk1>
        <a:srgbClr val="000000"/>
      </a:dk1>
      <a:lt1>
        <a:srgbClr val="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roplet">
  <a:themeElements>
    <a:clrScheme name="Droplet">
      <a:dk1>
        <a:srgbClr val="000000"/>
      </a:dk1>
      <a:lt1>
        <a:srgbClr val="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Office Theme">
  <a:themeElements>
    <a:clrScheme name="Custom 1">
      <a:dk1>
        <a:srgbClr val="262626"/>
      </a:dk1>
      <a:lt1>
        <a:srgbClr val="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1_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